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diagrams/layout4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quickStyle4.xml" ContentType="application/vnd.openxmlformats-officedocument.drawingml.diagramStyl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quickStyle3.xml" ContentType="application/vnd.openxmlformats-officedocument.drawingml.diagramStyle+xml"/>
  <Override PartName="/ppt/slideLayouts/slideLayout4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66" r:id="rId5"/>
    <p:sldId id="259" r:id="rId6"/>
    <p:sldId id="258" r:id="rId7"/>
    <p:sldId id="260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26" autoAdjust="0"/>
    <p:restoredTop sz="94660"/>
  </p:normalViewPr>
  <p:slideViewPr>
    <p:cSldViewPr>
      <p:cViewPr>
        <p:scale>
          <a:sx n="76" d="100"/>
          <a:sy n="76" d="100"/>
        </p:scale>
        <p:origin x="-3296" y="-15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4F06DD-D47E-471E-B378-57289BB8AA9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AE3B1B-0698-4F6D-954B-35743C70383C}">
      <dgm:prSet phldrT="[Text]"/>
      <dgm:spPr/>
      <dgm:t>
        <a:bodyPr/>
        <a:lstStyle/>
        <a:p>
          <a:r>
            <a:rPr lang="en-US" dirty="0" smtClean="0"/>
            <a:t>Operator</a:t>
          </a:r>
          <a:endParaRPr lang="en-US" dirty="0"/>
        </a:p>
      </dgm:t>
    </dgm:pt>
    <dgm:pt modelId="{8606E134-009B-482B-9455-8336B39B8FFE}" type="parTrans" cxnId="{3966128B-FD76-491E-A973-D9B6B7E6B419}">
      <dgm:prSet/>
      <dgm:spPr/>
      <dgm:t>
        <a:bodyPr/>
        <a:lstStyle/>
        <a:p>
          <a:endParaRPr lang="en-US"/>
        </a:p>
      </dgm:t>
    </dgm:pt>
    <dgm:pt modelId="{CB6DB1E8-CD7F-4182-A679-210137807876}" type="sibTrans" cxnId="{3966128B-FD76-491E-A973-D9B6B7E6B419}">
      <dgm:prSet/>
      <dgm:spPr/>
      <dgm:t>
        <a:bodyPr/>
        <a:lstStyle/>
        <a:p>
          <a:endParaRPr lang="en-US"/>
        </a:p>
      </dgm:t>
    </dgm:pt>
    <dgm:pt modelId="{1104757A-8A45-4545-B072-ED4B1A731A88}" type="asst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162C007C-59F6-4350-B912-B79A9CEC571D}" type="parTrans" cxnId="{6C84E7F1-F29B-4044-89A8-87C4A23382A4}">
      <dgm:prSet/>
      <dgm:spPr/>
      <dgm:t>
        <a:bodyPr/>
        <a:lstStyle/>
        <a:p>
          <a:endParaRPr lang="en-US"/>
        </a:p>
      </dgm:t>
    </dgm:pt>
    <dgm:pt modelId="{0F205919-F253-4463-8A00-4E607EF662DB}" type="sibTrans" cxnId="{6C84E7F1-F29B-4044-89A8-87C4A23382A4}">
      <dgm:prSet/>
      <dgm:spPr/>
      <dgm:t>
        <a:bodyPr/>
        <a:lstStyle/>
        <a:p>
          <a:endParaRPr lang="en-US"/>
        </a:p>
      </dgm:t>
    </dgm:pt>
    <dgm:pt modelId="{E13ECAC8-6568-424A-A46F-C434225987C3}">
      <dgm:prSet phldrT="[Text]"/>
      <dgm:spPr/>
      <dgm:t>
        <a:bodyPr/>
        <a:lstStyle/>
        <a:p>
          <a:r>
            <a:rPr lang="en-US" dirty="0" smtClean="0"/>
            <a:t>Transformer</a:t>
          </a:r>
          <a:endParaRPr lang="en-US" dirty="0"/>
        </a:p>
      </dgm:t>
    </dgm:pt>
    <dgm:pt modelId="{40245FA0-6976-4929-A178-0BBAF59F222F}" type="parTrans" cxnId="{8C3794D4-BC43-41A3-BDA1-76E7646836CD}">
      <dgm:prSet/>
      <dgm:spPr/>
      <dgm:t>
        <a:bodyPr/>
        <a:lstStyle/>
        <a:p>
          <a:endParaRPr lang="en-US"/>
        </a:p>
      </dgm:t>
    </dgm:pt>
    <dgm:pt modelId="{92822DF5-826D-42DF-B391-4CAE075AA96F}" type="sibTrans" cxnId="{8C3794D4-BC43-41A3-BDA1-76E7646836CD}">
      <dgm:prSet/>
      <dgm:spPr/>
      <dgm:t>
        <a:bodyPr/>
        <a:lstStyle/>
        <a:p>
          <a:endParaRPr lang="en-US"/>
        </a:p>
      </dgm:t>
    </dgm:pt>
    <dgm:pt modelId="{63B967A5-ED43-43A3-92FF-347D966249CB}">
      <dgm:prSet phldrT="[Text]"/>
      <dgm:spPr/>
      <dgm:t>
        <a:bodyPr/>
        <a:lstStyle/>
        <a:p>
          <a:r>
            <a:rPr lang="en-US" dirty="0" smtClean="0"/>
            <a:t>Renderer</a:t>
          </a:r>
          <a:endParaRPr lang="en-US" dirty="0"/>
        </a:p>
      </dgm:t>
    </dgm:pt>
    <dgm:pt modelId="{32DF36E8-B2B3-40F6-868E-5AECC5BCCE30}" type="parTrans" cxnId="{34C1C8F2-216F-420F-800A-CD20F3F4C0A9}">
      <dgm:prSet/>
      <dgm:spPr/>
      <dgm:t>
        <a:bodyPr/>
        <a:lstStyle/>
        <a:p>
          <a:endParaRPr lang="en-US"/>
        </a:p>
      </dgm:t>
    </dgm:pt>
    <dgm:pt modelId="{E3A676D9-C473-43CF-8E50-C83E18D44AF2}" type="sibTrans" cxnId="{34C1C8F2-216F-420F-800A-CD20F3F4C0A9}">
      <dgm:prSet/>
      <dgm:spPr/>
      <dgm:t>
        <a:bodyPr/>
        <a:lstStyle/>
        <a:p>
          <a:endParaRPr lang="en-US"/>
        </a:p>
      </dgm:t>
    </dgm:pt>
    <dgm:pt modelId="{AA0136BA-9485-4CCC-AEFB-23B532B1ACEB}">
      <dgm:prSet phldrT="[Text]"/>
      <dgm:spPr/>
      <dgm:t>
        <a:bodyPr/>
        <a:lstStyle/>
        <a:p>
          <a:r>
            <a:rPr lang="en-US" dirty="0" smtClean="0"/>
            <a:t>Mapper</a:t>
          </a:r>
          <a:endParaRPr lang="en-US" dirty="0"/>
        </a:p>
      </dgm:t>
    </dgm:pt>
    <dgm:pt modelId="{301876E0-B29C-4512-9E71-3B13D6C1EAC8}" type="parTrans" cxnId="{B9C27402-A5D4-431E-9238-3925C8F4308D}">
      <dgm:prSet/>
      <dgm:spPr/>
      <dgm:t>
        <a:bodyPr/>
        <a:lstStyle/>
        <a:p>
          <a:endParaRPr lang="en-US"/>
        </a:p>
      </dgm:t>
    </dgm:pt>
    <dgm:pt modelId="{50B817F0-0006-40E7-BA85-39948DC423B8}" type="sibTrans" cxnId="{B9C27402-A5D4-431E-9238-3925C8F4308D}">
      <dgm:prSet/>
      <dgm:spPr/>
      <dgm:t>
        <a:bodyPr/>
        <a:lstStyle/>
        <a:p>
          <a:endParaRPr lang="en-US"/>
        </a:p>
      </dgm:t>
    </dgm:pt>
    <dgm:pt modelId="{EB7120F4-9F2B-40C3-B657-08CD9501E871}" type="pres">
      <dgm:prSet presAssocID="{584F06DD-D47E-471E-B378-57289BB8AA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AB94DE-4A53-4E39-B921-5469988BC833}" type="pres">
      <dgm:prSet presAssocID="{13AE3B1B-0698-4F6D-954B-35743C70383C}" presName="hierRoot1" presStyleCnt="0">
        <dgm:presLayoutVars>
          <dgm:hierBranch val="init"/>
        </dgm:presLayoutVars>
      </dgm:prSet>
      <dgm:spPr/>
    </dgm:pt>
    <dgm:pt modelId="{778FD120-3D4F-4B11-ADDF-64D6D9AFB115}" type="pres">
      <dgm:prSet presAssocID="{13AE3B1B-0698-4F6D-954B-35743C70383C}" presName="rootComposite1" presStyleCnt="0"/>
      <dgm:spPr/>
    </dgm:pt>
    <dgm:pt modelId="{D497E909-C4C7-4B39-BA9E-A381A29C5119}" type="pres">
      <dgm:prSet presAssocID="{13AE3B1B-0698-4F6D-954B-35743C70383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534E43-89EB-4ED4-AEF0-7AD66FBF08A5}" type="pres">
      <dgm:prSet presAssocID="{13AE3B1B-0698-4F6D-954B-35743C70383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4C72CE-87C3-49B8-ADFA-326DD4A63160}" type="pres">
      <dgm:prSet presAssocID="{13AE3B1B-0698-4F6D-954B-35743C70383C}" presName="hierChild2" presStyleCnt="0"/>
      <dgm:spPr/>
    </dgm:pt>
    <dgm:pt modelId="{5534A70B-80E0-4F70-9368-11178DAF8680}" type="pres">
      <dgm:prSet presAssocID="{40245FA0-6976-4929-A178-0BBAF59F222F}" presName="Name64" presStyleLbl="parChTrans1D2" presStyleIdx="0" presStyleCnt="4"/>
      <dgm:spPr/>
      <dgm:t>
        <a:bodyPr/>
        <a:lstStyle/>
        <a:p>
          <a:endParaRPr lang="en-US"/>
        </a:p>
      </dgm:t>
    </dgm:pt>
    <dgm:pt modelId="{014070B3-7910-4828-A593-BE52A0B8A156}" type="pres">
      <dgm:prSet presAssocID="{E13ECAC8-6568-424A-A46F-C434225987C3}" presName="hierRoot2" presStyleCnt="0">
        <dgm:presLayoutVars>
          <dgm:hierBranch val="init"/>
        </dgm:presLayoutVars>
      </dgm:prSet>
      <dgm:spPr/>
    </dgm:pt>
    <dgm:pt modelId="{D2954DFB-53DF-4441-AB52-7FA4C2788B35}" type="pres">
      <dgm:prSet presAssocID="{E13ECAC8-6568-424A-A46F-C434225987C3}" presName="rootComposite" presStyleCnt="0"/>
      <dgm:spPr/>
    </dgm:pt>
    <dgm:pt modelId="{3D0AE29B-A2B0-4BAD-955D-42FE3D85F74D}" type="pres">
      <dgm:prSet presAssocID="{E13ECAC8-6568-424A-A46F-C434225987C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6B8787-F66D-4E28-A88F-43616E13CDE5}" type="pres">
      <dgm:prSet presAssocID="{E13ECAC8-6568-424A-A46F-C434225987C3}" presName="rootConnector" presStyleLbl="node2" presStyleIdx="0" presStyleCnt="3"/>
      <dgm:spPr/>
      <dgm:t>
        <a:bodyPr/>
        <a:lstStyle/>
        <a:p>
          <a:endParaRPr lang="en-US"/>
        </a:p>
      </dgm:t>
    </dgm:pt>
    <dgm:pt modelId="{BD8A4128-D797-4FB7-B890-F58783298CFC}" type="pres">
      <dgm:prSet presAssocID="{E13ECAC8-6568-424A-A46F-C434225987C3}" presName="hierChild4" presStyleCnt="0"/>
      <dgm:spPr/>
    </dgm:pt>
    <dgm:pt modelId="{F5984729-C2A1-470B-8275-EBB2628EC389}" type="pres">
      <dgm:prSet presAssocID="{E13ECAC8-6568-424A-A46F-C434225987C3}" presName="hierChild5" presStyleCnt="0"/>
      <dgm:spPr/>
    </dgm:pt>
    <dgm:pt modelId="{F626E991-143C-4CAA-AB57-F373B978D074}" type="pres">
      <dgm:prSet presAssocID="{32DF36E8-B2B3-40F6-868E-5AECC5BCCE30}" presName="Name64" presStyleLbl="parChTrans1D2" presStyleIdx="1" presStyleCnt="4"/>
      <dgm:spPr/>
      <dgm:t>
        <a:bodyPr/>
        <a:lstStyle/>
        <a:p>
          <a:endParaRPr lang="en-US"/>
        </a:p>
      </dgm:t>
    </dgm:pt>
    <dgm:pt modelId="{3DDE94BA-6CE3-4B62-8AFD-E7CEBC0B79D0}" type="pres">
      <dgm:prSet presAssocID="{63B967A5-ED43-43A3-92FF-347D966249CB}" presName="hierRoot2" presStyleCnt="0">
        <dgm:presLayoutVars>
          <dgm:hierBranch val="init"/>
        </dgm:presLayoutVars>
      </dgm:prSet>
      <dgm:spPr/>
    </dgm:pt>
    <dgm:pt modelId="{CC8800DB-4AA8-4033-99AA-8CD3498DEAF1}" type="pres">
      <dgm:prSet presAssocID="{63B967A5-ED43-43A3-92FF-347D966249CB}" presName="rootComposite" presStyleCnt="0"/>
      <dgm:spPr/>
    </dgm:pt>
    <dgm:pt modelId="{9A91E875-5B5B-47E1-881E-7B9EDB46A21B}" type="pres">
      <dgm:prSet presAssocID="{63B967A5-ED43-43A3-92FF-347D966249C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15F621-BE06-4387-B1FF-0A641C56267C}" type="pres">
      <dgm:prSet presAssocID="{63B967A5-ED43-43A3-92FF-347D966249CB}" presName="rootConnector" presStyleLbl="node2" presStyleIdx="1" presStyleCnt="3"/>
      <dgm:spPr/>
      <dgm:t>
        <a:bodyPr/>
        <a:lstStyle/>
        <a:p>
          <a:endParaRPr lang="en-US"/>
        </a:p>
      </dgm:t>
    </dgm:pt>
    <dgm:pt modelId="{45B56C65-49C9-4B02-BB0C-E34ED670D60F}" type="pres">
      <dgm:prSet presAssocID="{63B967A5-ED43-43A3-92FF-347D966249CB}" presName="hierChild4" presStyleCnt="0"/>
      <dgm:spPr/>
    </dgm:pt>
    <dgm:pt modelId="{272F9EDE-6187-4A42-9C0C-76663985B838}" type="pres">
      <dgm:prSet presAssocID="{63B967A5-ED43-43A3-92FF-347D966249CB}" presName="hierChild5" presStyleCnt="0"/>
      <dgm:spPr/>
    </dgm:pt>
    <dgm:pt modelId="{5F0E1284-80FB-436F-9958-0587A1ED99BA}" type="pres">
      <dgm:prSet presAssocID="{301876E0-B29C-4512-9E71-3B13D6C1EAC8}" presName="Name64" presStyleLbl="parChTrans1D2" presStyleIdx="2" presStyleCnt="4"/>
      <dgm:spPr/>
      <dgm:t>
        <a:bodyPr/>
        <a:lstStyle/>
        <a:p>
          <a:endParaRPr lang="en-US"/>
        </a:p>
      </dgm:t>
    </dgm:pt>
    <dgm:pt modelId="{19A9CBCB-2334-45D8-9D94-C5F6512B3456}" type="pres">
      <dgm:prSet presAssocID="{AA0136BA-9485-4CCC-AEFB-23B532B1ACEB}" presName="hierRoot2" presStyleCnt="0">
        <dgm:presLayoutVars>
          <dgm:hierBranch val="init"/>
        </dgm:presLayoutVars>
      </dgm:prSet>
      <dgm:spPr/>
    </dgm:pt>
    <dgm:pt modelId="{932E584E-B6DC-4BB2-8D04-7A509D7AEA3F}" type="pres">
      <dgm:prSet presAssocID="{AA0136BA-9485-4CCC-AEFB-23B532B1ACEB}" presName="rootComposite" presStyleCnt="0"/>
      <dgm:spPr/>
    </dgm:pt>
    <dgm:pt modelId="{5B315011-5308-4EE5-8812-06CB34E34DAA}" type="pres">
      <dgm:prSet presAssocID="{AA0136BA-9485-4CCC-AEFB-23B532B1ACE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7AB56B-2949-45AB-A8C5-A2EBAE9043AD}" type="pres">
      <dgm:prSet presAssocID="{AA0136BA-9485-4CCC-AEFB-23B532B1ACEB}" presName="rootConnector" presStyleLbl="node2" presStyleIdx="2" presStyleCnt="3"/>
      <dgm:spPr/>
      <dgm:t>
        <a:bodyPr/>
        <a:lstStyle/>
        <a:p>
          <a:endParaRPr lang="en-US"/>
        </a:p>
      </dgm:t>
    </dgm:pt>
    <dgm:pt modelId="{84C09545-E0B5-45A8-9649-0380382336D0}" type="pres">
      <dgm:prSet presAssocID="{AA0136BA-9485-4CCC-AEFB-23B532B1ACEB}" presName="hierChild4" presStyleCnt="0"/>
      <dgm:spPr/>
    </dgm:pt>
    <dgm:pt modelId="{6B2DDEEC-A5DD-44A4-BC7F-E319E6162590}" type="pres">
      <dgm:prSet presAssocID="{AA0136BA-9485-4CCC-AEFB-23B532B1ACEB}" presName="hierChild5" presStyleCnt="0"/>
      <dgm:spPr/>
    </dgm:pt>
    <dgm:pt modelId="{4A5EE9D9-888F-4468-BF26-1CA342DECADD}" type="pres">
      <dgm:prSet presAssocID="{13AE3B1B-0698-4F6D-954B-35743C70383C}" presName="hierChild3" presStyleCnt="0"/>
      <dgm:spPr/>
    </dgm:pt>
    <dgm:pt modelId="{A0931892-25D7-458B-80FC-710B16C57B66}" type="pres">
      <dgm:prSet presAssocID="{162C007C-59F6-4350-B912-B79A9CEC571D}" presName="Name115" presStyleLbl="parChTrans1D2" presStyleIdx="3" presStyleCnt="4"/>
      <dgm:spPr/>
      <dgm:t>
        <a:bodyPr/>
        <a:lstStyle/>
        <a:p>
          <a:endParaRPr lang="en-US"/>
        </a:p>
      </dgm:t>
    </dgm:pt>
    <dgm:pt modelId="{ADED27C6-302B-4543-8646-8A7AAC5C7705}" type="pres">
      <dgm:prSet presAssocID="{1104757A-8A45-4545-B072-ED4B1A731A88}" presName="hierRoot3" presStyleCnt="0">
        <dgm:presLayoutVars>
          <dgm:hierBranch val="init"/>
        </dgm:presLayoutVars>
      </dgm:prSet>
      <dgm:spPr/>
    </dgm:pt>
    <dgm:pt modelId="{10CB53B8-2EBC-44EF-8C7C-C9C13A046EB9}" type="pres">
      <dgm:prSet presAssocID="{1104757A-8A45-4545-B072-ED4B1A731A88}" presName="rootComposite3" presStyleCnt="0"/>
      <dgm:spPr/>
    </dgm:pt>
    <dgm:pt modelId="{E164D2F0-8F46-48A4-81D0-114D0E3FBD2D}" type="pres">
      <dgm:prSet presAssocID="{1104757A-8A45-4545-B072-ED4B1A731A8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012126-30DF-4FAB-9395-51434AF60EF9}" type="pres">
      <dgm:prSet presAssocID="{1104757A-8A45-4545-B072-ED4B1A731A88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6F59F7F-02FA-4CAF-A864-687574B5BE26}" type="pres">
      <dgm:prSet presAssocID="{1104757A-8A45-4545-B072-ED4B1A731A88}" presName="hierChild6" presStyleCnt="0"/>
      <dgm:spPr/>
    </dgm:pt>
    <dgm:pt modelId="{91ACD1BD-0FAA-4400-ACDB-6B51B117C4AB}" type="pres">
      <dgm:prSet presAssocID="{1104757A-8A45-4545-B072-ED4B1A731A88}" presName="hierChild7" presStyleCnt="0"/>
      <dgm:spPr/>
    </dgm:pt>
  </dgm:ptLst>
  <dgm:cxnLst>
    <dgm:cxn modelId="{75CD0799-3335-4AB6-BD6D-15653BFE5499}" type="presOf" srcId="{E13ECAC8-6568-424A-A46F-C434225987C3}" destId="{AD6B8787-F66D-4E28-A88F-43616E13CDE5}" srcOrd="1" destOrd="0" presId="urn:microsoft.com/office/officeart/2009/3/layout/HorizontalOrganizationChart"/>
    <dgm:cxn modelId="{34C1C8F2-216F-420F-800A-CD20F3F4C0A9}" srcId="{13AE3B1B-0698-4F6D-954B-35743C70383C}" destId="{63B967A5-ED43-43A3-92FF-347D966249CB}" srcOrd="2" destOrd="0" parTransId="{32DF36E8-B2B3-40F6-868E-5AECC5BCCE30}" sibTransId="{E3A676D9-C473-43CF-8E50-C83E18D44AF2}"/>
    <dgm:cxn modelId="{D1F412E8-CF03-497C-821C-D0AAD6A7FB1C}" type="presOf" srcId="{63B967A5-ED43-43A3-92FF-347D966249CB}" destId="{1D15F621-BE06-4387-B1FF-0A641C56267C}" srcOrd="1" destOrd="0" presId="urn:microsoft.com/office/officeart/2009/3/layout/HorizontalOrganizationChart"/>
    <dgm:cxn modelId="{77CF0473-CBFC-4240-91C2-96C4F52E6670}" type="presOf" srcId="{13AE3B1B-0698-4F6D-954B-35743C70383C}" destId="{91534E43-89EB-4ED4-AEF0-7AD66FBF08A5}" srcOrd="1" destOrd="0" presId="urn:microsoft.com/office/officeart/2009/3/layout/HorizontalOrganizationChart"/>
    <dgm:cxn modelId="{B9C27402-A5D4-431E-9238-3925C8F4308D}" srcId="{13AE3B1B-0698-4F6D-954B-35743C70383C}" destId="{AA0136BA-9485-4CCC-AEFB-23B532B1ACEB}" srcOrd="3" destOrd="0" parTransId="{301876E0-B29C-4512-9E71-3B13D6C1EAC8}" sibTransId="{50B817F0-0006-40E7-BA85-39948DC423B8}"/>
    <dgm:cxn modelId="{6C84E7F1-F29B-4044-89A8-87C4A23382A4}" srcId="{13AE3B1B-0698-4F6D-954B-35743C70383C}" destId="{1104757A-8A45-4545-B072-ED4B1A731A88}" srcOrd="0" destOrd="0" parTransId="{162C007C-59F6-4350-B912-B79A9CEC571D}" sibTransId="{0F205919-F253-4463-8A00-4E607EF662DB}"/>
    <dgm:cxn modelId="{97CCE3A7-E32D-4B98-9DF5-E162B7CA179C}" type="presOf" srcId="{E13ECAC8-6568-424A-A46F-C434225987C3}" destId="{3D0AE29B-A2B0-4BAD-955D-42FE3D85F74D}" srcOrd="0" destOrd="0" presId="urn:microsoft.com/office/officeart/2009/3/layout/HorizontalOrganizationChart"/>
    <dgm:cxn modelId="{B53FC032-54A9-4BA2-8AF6-6A0C1008E9E4}" type="presOf" srcId="{40245FA0-6976-4929-A178-0BBAF59F222F}" destId="{5534A70B-80E0-4F70-9368-11178DAF8680}" srcOrd="0" destOrd="0" presId="urn:microsoft.com/office/officeart/2009/3/layout/HorizontalOrganizationChart"/>
    <dgm:cxn modelId="{D4D1B12A-3464-4A91-AB26-680DE5FDFD88}" type="presOf" srcId="{1104757A-8A45-4545-B072-ED4B1A731A88}" destId="{E164D2F0-8F46-48A4-81D0-114D0E3FBD2D}" srcOrd="0" destOrd="0" presId="urn:microsoft.com/office/officeart/2009/3/layout/HorizontalOrganizationChart"/>
    <dgm:cxn modelId="{C4F2C5DB-D790-49C0-B6CE-23E087320695}" type="presOf" srcId="{32DF36E8-B2B3-40F6-868E-5AECC5BCCE30}" destId="{F626E991-143C-4CAA-AB57-F373B978D074}" srcOrd="0" destOrd="0" presId="urn:microsoft.com/office/officeart/2009/3/layout/HorizontalOrganizationChart"/>
    <dgm:cxn modelId="{49C603DE-6B22-4DB4-83D1-0DCACFC876C7}" type="presOf" srcId="{162C007C-59F6-4350-B912-B79A9CEC571D}" destId="{A0931892-25D7-458B-80FC-710B16C57B66}" srcOrd="0" destOrd="0" presId="urn:microsoft.com/office/officeart/2009/3/layout/HorizontalOrganizationChart"/>
    <dgm:cxn modelId="{7985F027-B15E-47C7-85E4-7EF3BBDDB7BD}" type="presOf" srcId="{13AE3B1B-0698-4F6D-954B-35743C70383C}" destId="{D497E909-C4C7-4B39-BA9E-A381A29C5119}" srcOrd="0" destOrd="0" presId="urn:microsoft.com/office/officeart/2009/3/layout/HorizontalOrganizationChart"/>
    <dgm:cxn modelId="{C7E53789-61F9-4BE6-BE58-B675369897D6}" type="presOf" srcId="{584F06DD-D47E-471E-B378-57289BB8AA9E}" destId="{EB7120F4-9F2B-40C3-B657-08CD9501E871}" srcOrd="0" destOrd="0" presId="urn:microsoft.com/office/officeart/2009/3/layout/HorizontalOrganizationChart"/>
    <dgm:cxn modelId="{8C3794D4-BC43-41A3-BDA1-76E7646836CD}" srcId="{13AE3B1B-0698-4F6D-954B-35743C70383C}" destId="{E13ECAC8-6568-424A-A46F-C434225987C3}" srcOrd="1" destOrd="0" parTransId="{40245FA0-6976-4929-A178-0BBAF59F222F}" sibTransId="{92822DF5-826D-42DF-B391-4CAE075AA96F}"/>
    <dgm:cxn modelId="{8EA014B0-579B-429C-989C-76266CF3E255}" type="presOf" srcId="{301876E0-B29C-4512-9E71-3B13D6C1EAC8}" destId="{5F0E1284-80FB-436F-9958-0587A1ED99BA}" srcOrd="0" destOrd="0" presId="urn:microsoft.com/office/officeart/2009/3/layout/HorizontalOrganizationChart"/>
    <dgm:cxn modelId="{94AFF67F-2115-4ED6-B521-835BAA83C7BE}" type="presOf" srcId="{AA0136BA-9485-4CCC-AEFB-23B532B1ACEB}" destId="{5B315011-5308-4EE5-8812-06CB34E34DAA}" srcOrd="0" destOrd="0" presId="urn:microsoft.com/office/officeart/2009/3/layout/HorizontalOrganizationChart"/>
    <dgm:cxn modelId="{3966128B-FD76-491E-A973-D9B6B7E6B419}" srcId="{584F06DD-D47E-471E-B378-57289BB8AA9E}" destId="{13AE3B1B-0698-4F6D-954B-35743C70383C}" srcOrd="0" destOrd="0" parTransId="{8606E134-009B-482B-9455-8336B39B8FFE}" sibTransId="{CB6DB1E8-CD7F-4182-A679-210137807876}"/>
    <dgm:cxn modelId="{8D4A0BA6-FAF8-4C46-AC17-AD8EDAACE22E}" type="presOf" srcId="{63B967A5-ED43-43A3-92FF-347D966249CB}" destId="{9A91E875-5B5B-47E1-881E-7B9EDB46A21B}" srcOrd="0" destOrd="0" presId="urn:microsoft.com/office/officeart/2009/3/layout/HorizontalOrganizationChart"/>
    <dgm:cxn modelId="{032B02AE-BC2C-4EFC-83EC-5D232D37756F}" type="presOf" srcId="{AA0136BA-9485-4CCC-AEFB-23B532B1ACEB}" destId="{C87AB56B-2949-45AB-A8C5-A2EBAE9043AD}" srcOrd="1" destOrd="0" presId="urn:microsoft.com/office/officeart/2009/3/layout/HorizontalOrganizationChart"/>
    <dgm:cxn modelId="{9D3FAF51-3D29-4A3E-98A4-D02F03004A0A}" type="presOf" srcId="{1104757A-8A45-4545-B072-ED4B1A731A88}" destId="{11012126-30DF-4FAB-9395-51434AF60EF9}" srcOrd="1" destOrd="0" presId="urn:microsoft.com/office/officeart/2009/3/layout/HorizontalOrganizationChart"/>
    <dgm:cxn modelId="{61648A15-54BC-48DA-85ED-99A5914F4530}" type="presParOf" srcId="{EB7120F4-9F2B-40C3-B657-08CD9501E871}" destId="{6EAB94DE-4A53-4E39-B921-5469988BC833}" srcOrd="0" destOrd="0" presId="urn:microsoft.com/office/officeart/2009/3/layout/HorizontalOrganizationChart"/>
    <dgm:cxn modelId="{F3190AA3-1169-4941-8520-27157691FBC2}" type="presParOf" srcId="{6EAB94DE-4A53-4E39-B921-5469988BC833}" destId="{778FD120-3D4F-4B11-ADDF-64D6D9AFB115}" srcOrd="0" destOrd="0" presId="urn:microsoft.com/office/officeart/2009/3/layout/HorizontalOrganizationChart"/>
    <dgm:cxn modelId="{2995D7AC-6B4E-45C7-A9E1-C8F93808C769}" type="presParOf" srcId="{778FD120-3D4F-4B11-ADDF-64D6D9AFB115}" destId="{D497E909-C4C7-4B39-BA9E-A381A29C5119}" srcOrd="0" destOrd="0" presId="urn:microsoft.com/office/officeart/2009/3/layout/HorizontalOrganizationChart"/>
    <dgm:cxn modelId="{6C2919B9-5B08-4D95-B8E8-5C096E4B3758}" type="presParOf" srcId="{778FD120-3D4F-4B11-ADDF-64D6D9AFB115}" destId="{91534E43-89EB-4ED4-AEF0-7AD66FBF08A5}" srcOrd="1" destOrd="0" presId="urn:microsoft.com/office/officeart/2009/3/layout/HorizontalOrganizationChart"/>
    <dgm:cxn modelId="{9265D348-866E-4FED-BBCA-D7D77138BD1C}" type="presParOf" srcId="{6EAB94DE-4A53-4E39-B921-5469988BC833}" destId="{614C72CE-87C3-49B8-ADFA-326DD4A63160}" srcOrd="1" destOrd="0" presId="urn:microsoft.com/office/officeart/2009/3/layout/HorizontalOrganizationChart"/>
    <dgm:cxn modelId="{39510E71-E8B7-4218-B9FA-18B2E1A22855}" type="presParOf" srcId="{614C72CE-87C3-49B8-ADFA-326DD4A63160}" destId="{5534A70B-80E0-4F70-9368-11178DAF8680}" srcOrd="0" destOrd="0" presId="urn:microsoft.com/office/officeart/2009/3/layout/HorizontalOrganizationChart"/>
    <dgm:cxn modelId="{97A1E7FD-C776-4C55-AF9F-4ADE4B3176B9}" type="presParOf" srcId="{614C72CE-87C3-49B8-ADFA-326DD4A63160}" destId="{014070B3-7910-4828-A593-BE52A0B8A156}" srcOrd="1" destOrd="0" presId="urn:microsoft.com/office/officeart/2009/3/layout/HorizontalOrganizationChart"/>
    <dgm:cxn modelId="{3AFDE9CD-8E0D-418D-8122-AA49981A250D}" type="presParOf" srcId="{014070B3-7910-4828-A593-BE52A0B8A156}" destId="{D2954DFB-53DF-4441-AB52-7FA4C2788B35}" srcOrd="0" destOrd="0" presId="urn:microsoft.com/office/officeart/2009/3/layout/HorizontalOrganizationChart"/>
    <dgm:cxn modelId="{65D85624-7BDD-4217-9A1F-0F4863F0B8FA}" type="presParOf" srcId="{D2954DFB-53DF-4441-AB52-7FA4C2788B35}" destId="{3D0AE29B-A2B0-4BAD-955D-42FE3D85F74D}" srcOrd="0" destOrd="0" presId="urn:microsoft.com/office/officeart/2009/3/layout/HorizontalOrganizationChart"/>
    <dgm:cxn modelId="{3D8A410A-2F2B-4F18-BD70-BB04C9093E26}" type="presParOf" srcId="{D2954DFB-53DF-4441-AB52-7FA4C2788B35}" destId="{AD6B8787-F66D-4E28-A88F-43616E13CDE5}" srcOrd="1" destOrd="0" presId="urn:microsoft.com/office/officeart/2009/3/layout/HorizontalOrganizationChart"/>
    <dgm:cxn modelId="{843734A4-9FD4-49B2-AFA4-5CB48A851232}" type="presParOf" srcId="{014070B3-7910-4828-A593-BE52A0B8A156}" destId="{BD8A4128-D797-4FB7-B890-F58783298CFC}" srcOrd="1" destOrd="0" presId="urn:microsoft.com/office/officeart/2009/3/layout/HorizontalOrganizationChart"/>
    <dgm:cxn modelId="{939964C1-DEAF-41CE-97F2-0201C10C3F41}" type="presParOf" srcId="{014070B3-7910-4828-A593-BE52A0B8A156}" destId="{F5984729-C2A1-470B-8275-EBB2628EC389}" srcOrd="2" destOrd="0" presId="urn:microsoft.com/office/officeart/2009/3/layout/HorizontalOrganizationChart"/>
    <dgm:cxn modelId="{38128446-CD52-4B61-A1A9-EF6B81924FBD}" type="presParOf" srcId="{614C72CE-87C3-49B8-ADFA-326DD4A63160}" destId="{F626E991-143C-4CAA-AB57-F373B978D074}" srcOrd="2" destOrd="0" presId="urn:microsoft.com/office/officeart/2009/3/layout/HorizontalOrganizationChart"/>
    <dgm:cxn modelId="{9EABE5AB-E920-4388-BB6D-BC93BE2A5967}" type="presParOf" srcId="{614C72CE-87C3-49B8-ADFA-326DD4A63160}" destId="{3DDE94BA-6CE3-4B62-8AFD-E7CEBC0B79D0}" srcOrd="3" destOrd="0" presId="urn:microsoft.com/office/officeart/2009/3/layout/HorizontalOrganizationChart"/>
    <dgm:cxn modelId="{C0FEB3BB-8666-4DC9-B347-16D38C7C50C5}" type="presParOf" srcId="{3DDE94BA-6CE3-4B62-8AFD-E7CEBC0B79D0}" destId="{CC8800DB-4AA8-4033-99AA-8CD3498DEAF1}" srcOrd="0" destOrd="0" presId="urn:microsoft.com/office/officeart/2009/3/layout/HorizontalOrganizationChart"/>
    <dgm:cxn modelId="{603846AC-F41D-4F4E-B9EF-FD5B71DDEAB4}" type="presParOf" srcId="{CC8800DB-4AA8-4033-99AA-8CD3498DEAF1}" destId="{9A91E875-5B5B-47E1-881E-7B9EDB46A21B}" srcOrd="0" destOrd="0" presId="urn:microsoft.com/office/officeart/2009/3/layout/HorizontalOrganizationChart"/>
    <dgm:cxn modelId="{36C9A154-8236-48E1-B80A-0C9DFABD32AB}" type="presParOf" srcId="{CC8800DB-4AA8-4033-99AA-8CD3498DEAF1}" destId="{1D15F621-BE06-4387-B1FF-0A641C56267C}" srcOrd="1" destOrd="0" presId="urn:microsoft.com/office/officeart/2009/3/layout/HorizontalOrganizationChart"/>
    <dgm:cxn modelId="{B307157B-1329-444F-BEA0-4CB1DDF3BF9E}" type="presParOf" srcId="{3DDE94BA-6CE3-4B62-8AFD-E7CEBC0B79D0}" destId="{45B56C65-49C9-4B02-BB0C-E34ED670D60F}" srcOrd="1" destOrd="0" presId="urn:microsoft.com/office/officeart/2009/3/layout/HorizontalOrganizationChart"/>
    <dgm:cxn modelId="{1ED20172-4647-4A1B-905D-582DD2EA31E7}" type="presParOf" srcId="{3DDE94BA-6CE3-4B62-8AFD-E7CEBC0B79D0}" destId="{272F9EDE-6187-4A42-9C0C-76663985B838}" srcOrd="2" destOrd="0" presId="urn:microsoft.com/office/officeart/2009/3/layout/HorizontalOrganizationChart"/>
    <dgm:cxn modelId="{E802EB95-B309-474F-8D2E-2014ED1BB87F}" type="presParOf" srcId="{614C72CE-87C3-49B8-ADFA-326DD4A63160}" destId="{5F0E1284-80FB-436F-9958-0587A1ED99BA}" srcOrd="4" destOrd="0" presId="urn:microsoft.com/office/officeart/2009/3/layout/HorizontalOrganizationChart"/>
    <dgm:cxn modelId="{73B27A41-0033-4A72-BD1D-B9611C599EEC}" type="presParOf" srcId="{614C72CE-87C3-49B8-ADFA-326DD4A63160}" destId="{19A9CBCB-2334-45D8-9D94-C5F6512B3456}" srcOrd="5" destOrd="0" presId="urn:microsoft.com/office/officeart/2009/3/layout/HorizontalOrganizationChart"/>
    <dgm:cxn modelId="{DE0D6AF2-95EB-4751-817E-C2CDCC79036E}" type="presParOf" srcId="{19A9CBCB-2334-45D8-9D94-C5F6512B3456}" destId="{932E584E-B6DC-4BB2-8D04-7A509D7AEA3F}" srcOrd="0" destOrd="0" presId="urn:microsoft.com/office/officeart/2009/3/layout/HorizontalOrganizationChart"/>
    <dgm:cxn modelId="{E7C37B3E-5450-40EE-8CE4-D87999735C33}" type="presParOf" srcId="{932E584E-B6DC-4BB2-8D04-7A509D7AEA3F}" destId="{5B315011-5308-4EE5-8812-06CB34E34DAA}" srcOrd="0" destOrd="0" presId="urn:microsoft.com/office/officeart/2009/3/layout/HorizontalOrganizationChart"/>
    <dgm:cxn modelId="{D0D22452-26A8-4F02-B500-9C637A7FC947}" type="presParOf" srcId="{932E584E-B6DC-4BB2-8D04-7A509D7AEA3F}" destId="{C87AB56B-2949-45AB-A8C5-A2EBAE9043AD}" srcOrd="1" destOrd="0" presId="urn:microsoft.com/office/officeart/2009/3/layout/HorizontalOrganizationChart"/>
    <dgm:cxn modelId="{DD4A8CBF-2762-42BB-BBAC-10DA93000C72}" type="presParOf" srcId="{19A9CBCB-2334-45D8-9D94-C5F6512B3456}" destId="{84C09545-E0B5-45A8-9649-0380382336D0}" srcOrd="1" destOrd="0" presId="urn:microsoft.com/office/officeart/2009/3/layout/HorizontalOrganizationChart"/>
    <dgm:cxn modelId="{D0677F3D-2F53-4D46-99B8-44E574875A6B}" type="presParOf" srcId="{19A9CBCB-2334-45D8-9D94-C5F6512B3456}" destId="{6B2DDEEC-A5DD-44A4-BC7F-E319E6162590}" srcOrd="2" destOrd="0" presId="urn:microsoft.com/office/officeart/2009/3/layout/HorizontalOrganizationChart"/>
    <dgm:cxn modelId="{08DBB24A-153C-4EF1-AB51-22EDC628BCB3}" type="presParOf" srcId="{6EAB94DE-4A53-4E39-B921-5469988BC833}" destId="{4A5EE9D9-888F-4468-BF26-1CA342DECADD}" srcOrd="2" destOrd="0" presId="urn:microsoft.com/office/officeart/2009/3/layout/HorizontalOrganizationChart"/>
    <dgm:cxn modelId="{53D4E96C-06A0-4750-A139-F40B78E42953}" type="presParOf" srcId="{4A5EE9D9-888F-4468-BF26-1CA342DECADD}" destId="{A0931892-25D7-458B-80FC-710B16C57B66}" srcOrd="0" destOrd="0" presId="urn:microsoft.com/office/officeart/2009/3/layout/HorizontalOrganizationChart"/>
    <dgm:cxn modelId="{B20DBCF1-0C96-4866-B356-81BBF0C4BEDE}" type="presParOf" srcId="{4A5EE9D9-888F-4468-BF26-1CA342DECADD}" destId="{ADED27C6-302B-4543-8646-8A7AAC5C7705}" srcOrd="1" destOrd="0" presId="urn:microsoft.com/office/officeart/2009/3/layout/HorizontalOrganizationChart"/>
    <dgm:cxn modelId="{3C629B4C-F3E3-4E3E-9CEC-B03F20195C45}" type="presParOf" srcId="{ADED27C6-302B-4543-8646-8A7AAC5C7705}" destId="{10CB53B8-2EBC-44EF-8C7C-C9C13A046EB9}" srcOrd="0" destOrd="0" presId="urn:microsoft.com/office/officeart/2009/3/layout/HorizontalOrganizationChart"/>
    <dgm:cxn modelId="{D62289F8-6463-4EFA-A3AF-21EF844A7528}" type="presParOf" srcId="{10CB53B8-2EBC-44EF-8C7C-C9C13A046EB9}" destId="{E164D2F0-8F46-48A4-81D0-114D0E3FBD2D}" srcOrd="0" destOrd="0" presId="urn:microsoft.com/office/officeart/2009/3/layout/HorizontalOrganizationChart"/>
    <dgm:cxn modelId="{A3D1AAF1-A789-4CF5-823C-7853883CD065}" type="presParOf" srcId="{10CB53B8-2EBC-44EF-8C7C-C9C13A046EB9}" destId="{11012126-30DF-4FAB-9395-51434AF60EF9}" srcOrd="1" destOrd="0" presId="urn:microsoft.com/office/officeart/2009/3/layout/HorizontalOrganizationChart"/>
    <dgm:cxn modelId="{FB91C926-36A0-4545-A4B2-AB353005A177}" type="presParOf" srcId="{ADED27C6-302B-4543-8646-8A7AAC5C7705}" destId="{C6F59F7F-02FA-4CAF-A864-687574B5BE26}" srcOrd="1" destOrd="0" presId="urn:microsoft.com/office/officeart/2009/3/layout/HorizontalOrganizationChart"/>
    <dgm:cxn modelId="{31E80C70-410A-4298-BE91-8696477CECC4}" type="presParOf" srcId="{ADED27C6-302B-4543-8646-8A7AAC5C7705}" destId="{91ACD1BD-0FAA-4400-ACDB-6B51B117C4A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556D3F-0BDA-4EF1-8075-D44DB92276D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73217D-1156-48E9-96E2-CC2ACAD0F85A}">
      <dgm:prSet phldrT="[Text]"/>
      <dgm:spPr/>
      <dgm:t>
        <a:bodyPr/>
        <a:lstStyle/>
        <a:p>
          <a:r>
            <a:rPr lang="en-US" dirty="0" smtClean="0"/>
            <a:t>Transform</a:t>
          </a:r>
          <a:endParaRPr lang="en-US" dirty="0"/>
        </a:p>
      </dgm:t>
    </dgm:pt>
    <dgm:pt modelId="{192B8D78-9FB8-4CAF-9462-6F57163907E2}" type="parTrans" cxnId="{32BD61A0-C864-4983-A727-64426AC49640}">
      <dgm:prSet/>
      <dgm:spPr/>
      <dgm:t>
        <a:bodyPr/>
        <a:lstStyle/>
        <a:p>
          <a:endParaRPr lang="en-US"/>
        </a:p>
      </dgm:t>
    </dgm:pt>
    <dgm:pt modelId="{A4D4320C-1BAC-4257-85E5-5BF5A24E9199}" type="sibTrans" cxnId="{32BD61A0-C864-4983-A727-64426AC49640}">
      <dgm:prSet/>
      <dgm:spPr/>
      <dgm:t>
        <a:bodyPr/>
        <a:lstStyle/>
        <a:p>
          <a:endParaRPr lang="en-US"/>
        </a:p>
      </dgm:t>
    </dgm:pt>
    <dgm:pt modelId="{255A5CA5-D795-4BE8-9D7E-011AC4154530}">
      <dgm:prSet phldrT="[Text]"/>
      <dgm:spPr/>
      <dgm:t>
        <a:bodyPr/>
        <a:lstStyle/>
        <a:p>
          <a:r>
            <a:rPr lang="en-US" dirty="0" smtClean="0"/>
            <a:t>Map</a:t>
          </a:r>
          <a:endParaRPr lang="en-US" dirty="0"/>
        </a:p>
      </dgm:t>
    </dgm:pt>
    <dgm:pt modelId="{09836D32-04DB-474A-82DE-84F8AE94C32D}" type="parTrans" cxnId="{A7CFF83C-41C3-4AB8-9144-E183658E30B9}">
      <dgm:prSet/>
      <dgm:spPr/>
      <dgm:t>
        <a:bodyPr/>
        <a:lstStyle/>
        <a:p>
          <a:endParaRPr lang="en-US"/>
        </a:p>
      </dgm:t>
    </dgm:pt>
    <dgm:pt modelId="{38E60E6B-B2F9-4522-B409-416C8878DADF}" type="sibTrans" cxnId="{A7CFF83C-41C3-4AB8-9144-E183658E30B9}">
      <dgm:prSet/>
      <dgm:spPr/>
      <dgm:t>
        <a:bodyPr/>
        <a:lstStyle/>
        <a:p>
          <a:endParaRPr lang="en-US"/>
        </a:p>
      </dgm:t>
    </dgm:pt>
    <dgm:pt modelId="{D20EEE8A-5B41-4852-8738-D0138CBFE608}">
      <dgm:prSet phldrT="[Text]"/>
      <dgm:spPr/>
      <dgm:t>
        <a:bodyPr/>
        <a:lstStyle/>
        <a:p>
          <a:r>
            <a:rPr lang="en-US" dirty="0" smtClean="0"/>
            <a:t>Render</a:t>
          </a:r>
          <a:endParaRPr lang="en-US" dirty="0"/>
        </a:p>
      </dgm:t>
    </dgm:pt>
    <dgm:pt modelId="{E33602E6-51E9-4A4C-91E3-5AEB879C6C58}" type="parTrans" cxnId="{3798E7B5-C710-46F5-88CC-A1B5794AB516}">
      <dgm:prSet/>
      <dgm:spPr/>
      <dgm:t>
        <a:bodyPr/>
        <a:lstStyle/>
        <a:p>
          <a:endParaRPr lang="en-US"/>
        </a:p>
      </dgm:t>
    </dgm:pt>
    <dgm:pt modelId="{74B09AF6-FA46-4AEE-BE4C-86FDA17A05DB}" type="sibTrans" cxnId="{3798E7B5-C710-46F5-88CC-A1B5794AB516}">
      <dgm:prSet/>
      <dgm:spPr/>
      <dgm:t>
        <a:bodyPr/>
        <a:lstStyle/>
        <a:p>
          <a:endParaRPr lang="en-US"/>
        </a:p>
      </dgm:t>
    </dgm:pt>
    <dgm:pt modelId="{C95ED9BD-75E1-4C8D-87F0-40E1CAE899A4}" type="pres">
      <dgm:prSet presAssocID="{E0556D3F-0BDA-4EF1-8075-D44DB92276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7421B1-46C8-44C9-9E0A-132A5E67FC16}" type="pres">
      <dgm:prSet presAssocID="{BC73217D-1156-48E9-96E2-CC2ACAD0F85A}" presName="node" presStyleLbl="node1" presStyleIdx="0" presStyleCnt="3" custRadScaleRad="112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6757B-8936-4021-8FB7-98DB5091FD4C}" type="pres">
      <dgm:prSet presAssocID="{A4D4320C-1BAC-4257-85E5-5BF5A24E919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0F4460E-0C60-48B6-A646-A28734DF5209}" type="pres">
      <dgm:prSet presAssocID="{A4D4320C-1BAC-4257-85E5-5BF5A24E919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042BFC1-1F36-4D75-BB95-ECBD383B7A3D}" type="pres">
      <dgm:prSet presAssocID="{255A5CA5-D795-4BE8-9D7E-011AC41545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0A87A-4E9E-4007-825D-91A1E2F80CAB}" type="pres">
      <dgm:prSet presAssocID="{38E60E6B-B2F9-4522-B409-416C8878DAD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395FD78-F7CF-4D06-B650-8D760DAC79DA}" type="pres">
      <dgm:prSet presAssocID="{38E60E6B-B2F9-4522-B409-416C8878DAD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865E463-484B-43E2-9D07-E98295AD91D3}" type="pres">
      <dgm:prSet presAssocID="{D20EEE8A-5B41-4852-8738-D0138CBFE60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4F813-CB00-429A-B37C-45526BEBFF2C}" type="pres">
      <dgm:prSet presAssocID="{74B09AF6-FA46-4AEE-BE4C-86FDA17A05D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66854A1-842E-4290-A331-E01E70A3B7ED}" type="pres">
      <dgm:prSet presAssocID="{74B09AF6-FA46-4AEE-BE4C-86FDA17A05D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7CFF83C-41C3-4AB8-9144-E183658E30B9}" srcId="{E0556D3F-0BDA-4EF1-8075-D44DB92276DD}" destId="{255A5CA5-D795-4BE8-9D7E-011AC4154530}" srcOrd="1" destOrd="0" parTransId="{09836D32-04DB-474A-82DE-84F8AE94C32D}" sibTransId="{38E60E6B-B2F9-4522-B409-416C8878DADF}"/>
    <dgm:cxn modelId="{3798E7B5-C710-46F5-88CC-A1B5794AB516}" srcId="{E0556D3F-0BDA-4EF1-8075-D44DB92276DD}" destId="{D20EEE8A-5B41-4852-8738-D0138CBFE608}" srcOrd="2" destOrd="0" parTransId="{E33602E6-51E9-4A4C-91E3-5AEB879C6C58}" sibTransId="{74B09AF6-FA46-4AEE-BE4C-86FDA17A05DB}"/>
    <dgm:cxn modelId="{19191774-985D-4E3B-A9D6-8D04CF190BB5}" type="presOf" srcId="{38E60E6B-B2F9-4522-B409-416C8878DADF}" destId="{F670A87A-4E9E-4007-825D-91A1E2F80CAB}" srcOrd="0" destOrd="0" presId="urn:microsoft.com/office/officeart/2005/8/layout/cycle2"/>
    <dgm:cxn modelId="{32BD61A0-C864-4983-A727-64426AC49640}" srcId="{E0556D3F-0BDA-4EF1-8075-D44DB92276DD}" destId="{BC73217D-1156-48E9-96E2-CC2ACAD0F85A}" srcOrd="0" destOrd="0" parTransId="{192B8D78-9FB8-4CAF-9462-6F57163907E2}" sibTransId="{A4D4320C-1BAC-4257-85E5-5BF5A24E9199}"/>
    <dgm:cxn modelId="{E4D7439F-9485-4DEC-8269-F8ADAF3FCAB3}" type="presOf" srcId="{A4D4320C-1BAC-4257-85E5-5BF5A24E9199}" destId="{40F4460E-0C60-48B6-A646-A28734DF5209}" srcOrd="1" destOrd="0" presId="urn:microsoft.com/office/officeart/2005/8/layout/cycle2"/>
    <dgm:cxn modelId="{C7A03089-D376-43AA-B74D-1BB056EBD3E4}" type="presOf" srcId="{74B09AF6-FA46-4AEE-BE4C-86FDA17A05DB}" destId="{866854A1-842E-4290-A331-E01E70A3B7ED}" srcOrd="1" destOrd="0" presId="urn:microsoft.com/office/officeart/2005/8/layout/cycle2"/>
    <dgm:cxn modelId="{2ECCE2F1-841C-4B9C-9A61-D8C91B3CB5D5}" type="presOf" srcId="{BC73217D-1156-48E9-96E2-CC2ACAD0F85A}" destId="{927421B1-46C8-44C9-9E0A-132A5E67FC16}" srcOrd="0" destOrd="0" presId="urn:microsoft.com/office/officeart/2005/8/layout/cycle2"/>
    <dgm:cxn modelId="{ACA16BB7-721D-47DE-9D7C-354FEAFB6E51}" type="presOf" srcId="{255A5CA5-D795-4BE8-9D7E-011AC4154530}" destId="{F042BFC1-1F36-4D75-BB95-ECBD383B7A3D}" srcOrd="0" destOrd="0" presId="urn:microsoft.com/office/officeart/2005/8/layout/cycle2"/>
    <dgm:cxn modelId="{0D1B0496-64A3-4DFA-8050-3F85B57FE1FD}" type="presOf" srcId="{A4D4320C-1BAC-4257-85E5-5BF5A24E9199}" destId="{4396757B-8936-4021-8FB7-98DB5091FD4C}" srcOrd="0" destOrd="0" presId="urn:microsoft.com/office/officeart/2005/8/layout/cycle2"/>
    <dgm:cxn modelId="{69826A43-1C28-4068-BE9B-E0A88DB7FB98}" type="presOf" srcId="{74B09AF6-FA46-4AEE-BE4C-86FDA17A05DB}" destId="{87F4F813-CB00-429A-B37C-45526BEBFF2C}" srcOrd="0" destOrd="0" presId="urn:microsoft.com/office/officeart/2005/8/layout/cycle2"/>
    <dgm:cxn modelId="{A8DA4BAF-BB71-4EA9-BEA2-236E7261AE70}" type="presOf" srcId="{E0556D3F-0BDA-4EF1-8075-D44DB92276DD}" destId="{C95ED9BD-75E1-4C8D-87F0-40E1CAE899A4}" srcOrd="0" destOrd="0" presId="urn:microsoft.com/office/officeart/2005/8/layout/cycle2"/>
    <dgm:cxn modelId="{F698DFDD-5A41-4D16-9438-21A0AFEB6C5E}" type="presOf" srcId="{D20EEE8A-5B41-4852-8738-D0138CBFE608}" destId="{1865E463-484B-43E2-9D07-E98295AD91D3}" srcOrd="0" destOrd="0" presId="urn:microsoft.com/office/officeart/2005/8/layout/cycle2"/>
    <dgm:cxn modelId="{EC74E8BE-5453-419E-ACA4-B2C863358BCF}" type="presOf" srcId="{38E60E6B-B2F9-4522-B409-416C8878DADF}" destId="{0395FD78-F7CF-4D06-B650-8D760DAC79DA}" srcOrd="1" destOrd="0" presId="urn:microsoft.com/office/officeart/2005/8/layout/cycle2"/>
    <dgm:cxn modelId="{C359C4C9-B93B-4D9D-8BD2-223FF9A82869}" type="presParOf" srcId="{C95ED9BD-75E1-4C8D-87F0-40E1CAE899A4}" destId="{927421B1-46C8-44C9-9E0A-132A5E67FC16}" srcOrd="0" destOrd="0" presId="urn:microsoft.com/office/officeart/2005/8/layout/cycle2"/>
    <dgm:cxn modelId="{9858401F-C966-4F80-9845-27AE23944EAA}" type="presParOf" srcId="{C95ED9BD-75E1-4C8D-87F0-40E1CAE899A4}" destId="{4396757B-8936-4021-8FB7-98DB5091FD4C}" srcOrd="1" destOrd="0" presId="urn:microsoft.com/office/officeart/2005/8/layout/cycle2"/>
    <dgm:cxn modelId="{24AEDC60-0CC8-407E-928A-D663ED125449}" type="presParOf" srcId="{4396757B-8936-4021-8FB7-98DB5091FD4C}" destId="{40F4460E-0C60-48B6-A646-A28734DF5209}" srcOrd="0" destOrd="0" presId="urn:microsoft.com/office/officeart/2005/8/layout/cycle2"/>
    <dgm:cxn modelId="{2D4686FA-3FC7-4068-8ED3-FF01766B338C}" type="presParOf" srcId="{C95ED9BD-75E1-4C8D-87F0-40E1CAE899A4}" destId="{F042BFC1-1F36-4D75-BB95-ECBD383B7A3D}" srcOrd="2" destOrd="0" presId="urn:microsoft.com/office/officeart/2005/8/layout/cycle2"/>
    <dgm:cxn modelId="{19A83BEB-565D-4811-B864-E234E113BEC3}" type="presParOf" srcId="{C95ED9BD-75E1-4C8D-87F0-40E1CAE899A4}" destId="{F670A87A-4E9E-4007-825D-91A1E2F80CAB}" srcOrd="3" destOrd="0" presId="urn:microsoft.com/office/officeart/2005/8/layout/cycle2"/>
    <dgm:cxn modelId="{5F39CE47-C557-4249-A1D5-1664AB537781}" type="presParOf" srcId="{F670A87A-4E9E-4007-825D-91A1E2F80CAB}" destId="{0395FD78-F7CF-4D06-B650-8D760DAC79DA}" srcOrd="0" destOrd="0" presId="urn:microsoft.com/office/officeart/2005/8/layout/cycle2"/>
    <dgm:cxn modelId="{9287E5E1-BDA3-43EA-8986-92D6203241BB}" type="presParOf" srcId="{C95ED9BD-75E1-4C8D-87F0-40E1CAE899A4}" destId="{1865E463-484B-43E2-9D07-E98295AD91D3}" srcOrd="4" destOrd="0" presId="urn:microsoft.com/office/officeart/2005/8/layout/cycle2"/>
    <dgm:cxn modelId="{E6312EFC-AF39-4D47-81C6-AD7F35B187E5}" type="presParOf" srcId="{C95ED9BD-75E1-4C8D-87F0-40E1CAE899A4}" destId="{87F4F813-CB00-429A-B37C-45526BEBFF2C}" srcOrd="5" destOrd="0" presId="urn:microsoft.com/office/officeart/2005/8/layout/cycle2"/>
    <dgm:cxn modelId="{F3CF7418-BC4D-4B03-A8C5-AEAE99C9B11B}" type="presParOf" srcId="{87F4F813-CB00-429A-B37C-45526BEBFF2C}" destId="{866854A1-842E-4290-A331-E01E70A3B7E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4F06DD-D47E-471E-B378-57289BB8AA9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AE3B1B-0698-4F6D-954B-35743C70383C}">
      <dgm:prSet phldrT="[Text]"/>
      <dgm:spPr/>
      <dgm:t>
        <a:bodyPr/>
        <a:lstStyle/>
        <a:p>
          <a:r>
            <a:rPr lang="en-US" dirty="0" smtClean="0"/>
            <a:t>Operator</a:t>
          </a:r>
          <a:endParaRPr lang="en-US" dirty="0"/>
        </a:p>
      </dgm:t>
    </dgm:pt>
    <dgm:pt modelId="{8606E134-009B-482B-9455-8336B39B8FFE}" type="parTrans" cxnId="{3966128B-FD76-491E-A973-D9B6B7E6B419}">
      <dgm:prSet/>
      <dgm:spPr/>
      <dgm:t>
        <a:bodyPr/>
        <a:lstStyle/>
        <a:p>
          <a:endParaRPr lang="en-US"/>
        </a:p>
      </dgm:t>
    </dgm:pt>
    <dgm:pt modelId="{CB6DB1E8-CD7F-4182-A679-210137807876}" type="sibTrans" cxnId="{3966128B-FD76-491E-A973-D9B6B7E6B419}">
      <dgm:prSet/>
      <dgm:spPr/>
      <dgm:t>
        <a:bodyPr/>
        <a:lstStyle/>
        <a:p>
          <a:endParaRPr lang="en-US"/>
        </a:p>
      </dgm:t>
    </dgm:pt>
    <dgm:pt modelId="{1104757A-8A45-4545-B072-ED4B1A731A88}" type="asst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162C007C-59F6-4350-B912-B79A9CEC571D}" type="parTrans" cxnId="{6C84E7F1-F29B-4044-89A8-87C4A23382A4}">
      <dgm:prSet/>
      <dgm:spPr/>
      <dgm:t>
        <a:bodyPr/>
        <a:lstStyle/>
        <a:p>
          <a:endParaRPr lang="en-US"/>
        </a:p>
      </dgm:t>
    </dgm:pt>
    <dgm:pt modelId="{0F205919-F253-4463-8A00-4E607EF662DB}" type="sibTrans" cxnId="{6C84E7F1-F29B-4044-89A8-87C4A23382A4}">
      <dgm:prSet/>
      <dgm:spPr/>
      <dgm:t>
        <a:bodyPr/>
        <a:lstStyle/>
        <a:p>
          <a:endParaRPr lang="en-US"/>
        </a:p>
      </dgm:t>
    </dgm:pt>
    <dgm:pt modelId="{E13ECAC8-6568-424A-A46F-C434225987C3}">
      <dgm:prSet phldrT="[Text]"/>
      <dgm:spPr/>
      <dgm:t>
        <a:bodyPr/>
        <a:lstStyle/>
        <a:p>
          <a:r>
            <a:rPr lang="en-US" dirty="0" smtClean="0"/>
            <a:t>Transformer</a:t>
          </a:r>
          <a:endParaRPr lang="en-US" dirty="0"/>
        </a:p>
      </dgm:t>
    </dgm:pt>
    <dgm:pt modelId="{40245FA0-6976-4929-A178-0BBAF59F222F}" type="parTrans" cxnId="{8C3794D4-BC43-41A3-BDA1-76E7646836CD}">
      <dgm:prSet/>
      <dgm:spPr/>
      <dgm:t>
        <a:bodyPr/>
        <a:lstStyle/>
        <a:p>
          <a:endParaRPr lang="en-US"/>
        </a:p>
      </dgm:t>
    </dgm:pt>
    <dgm:pt modelId="{92822DF5-826D-42DF-B391-4CAE075AA96F}" type="sibTrans" cxnId="{8C3794D4-BC43-41A3-BDA1-76E7646836CD}">
      <dgm:prSet/>
      <dgm:spPr/>
      <dgm:t>
        <a:bodyPr/>
        <a:lstStyle/>
        <a:p>
          <a:endParaRPr lang="en-US"/>
        </a:p>
      </dgm:t>
    </dgm:pt>
    <dgm:pt modelId="{63B967A5-ED43-43A3-92FF-347D966249CB}">
      <dgm:prSet phldrT="[Text]"/>
      <dgm:spPr/>
      <dgm:t>
        <a:bodyPr/>
        <a:lstStyle/>
        <a:p>
          <a:r>
            <a:rPr lang="en-US" dirty="0" smtClean="0"/>
            <a:t>Renderer</a:t>
          </a:r>
          <a:endParaRPr lang="en-US" dirty="0"/>
        </a:p>
      </dgm:t>
    </dgm:pt>
    <dgm:pt modelId="{32DF36E8-B2B3-40F6-868E-5AECC5BCCE30}" type="parTrans" cxnId="{34C1C8F2-216F-420F-800A-CD20F3F4C0A9}">
      <dgm:prSet/>
      <dgm:spPr/>
      <dgm:t>
        <a:bodyPr/>
        <a:lstStyle/>
        <a:p>
          <a:endParaRPr lang="en-US"/>
        </a:p>
      </dgm:t>
    </dgm:pt>
    <dgm:pt modelId="{E3A676D9-C473-43CF-8E50-C83E18D44AF2}" type="sibTrans" cxnId="{34C1C8F2-216F-420F-800A-CD20F3F4C0A9}">
      <dgm:prSet/>
      <dgm:spPr/>
      <dgm:t>
        <a:bodyPr/>
        <a:lstStyle/>
        <a:p>
          <a:endParaRPr lang="en-US"/>
        </a:p>
      </dgm:t>
    </dgm:pt>
    <dgm:pt modelId="{AA0136BA-9485-4CCC-AEFB-23B532B1ACEB}">
      <dgm:prSet phldrT="[Text]"/>
      <dgm:spPr/>
      <dgm:t>
        <a:bodyPr/>
        <a:lstStyle/>
        <a:p>
          <a:r>
            <a:rPr lang="en-US" dirty="0" smtClean="0"/>
            <a:t>Mapper</a:t>
          </a:r>
          <a:endParaRPr lang="en-US" dirty="0"/>
        </a:p>
      </dgm:t>
    </dgm:pt>
    <dgm:pt modelId="{301876E0-B29C-4512-9E71-3B13D6C1EAC8}" type="parTrans" cxnId="{B9C27402-A5D4-431E-9238-3925C8F4308D}">
      <dgm:prSet/>
      <dgm:spPr/>
      <dgm:t>
        <a:bodyPr/>
        <a:lstStyle/>
        <a:p>
          <a:endParaRPr lang="en-US"/>
        </a:p>
      </dgm:t>
    </dgm:pt>
    <dgm:pt modelId="{50B817F0-0006-40E7-BA85-39948DC423B8}" type="sibTrans" cxnId="{B9C27402-A5D4-431E-9238-3925C8F4308D}">
      <dgm:prSet/>
      <dgm:spPr/>
      <dgm:t>
        <a:bodyPr/>
        <a:lstStyle/>
        <a:p>
          <a:endParaRPr lang="en-US"/>
        </a:p>
      </dgm:t>
    </dgm:pt>
    <dgm:pt modelId="{EB7120F4-9F2B-40C3-B657-08CD9501E871}" type="pres">
      <dgm:prSet presAssocID="{584F06DD-D47E-471E-B378-57289BB8AA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AB94DE-4A53-4E39-B921-5469988BC833}" type="pres">
      <dgm:prSet presAssocID="{13AE3B1B-0698-4F6D-954B-35743C70383C}" presName="hierRoot1" presStyleCnt="0">
        <dgm:presLayoutVars>
          <dgm:hierBranch val="init"/>
        </dgm:presLayoutVars>
      </dgm:prSet>
      <dgm:spPr/>
    </dgm:pt>
    <dgm:pt modelId="{778FD120-3D4F-4B11-ADDF-64D6D9AFB115}" type="pres">
      <dgm:prSet presAssocID="{13AE3B1B-0698-4F6D-954B-35743C70383C}" presName="rootComposite1" presStyleCnt="0"/>
      <dgm:spPr/>
    </dgm:pt>
    <dgm:pt modelId="{D497E909-C4C7-4B39-BA9E-A381A29C5119}" type="pres">
      <dgm:prSet presAssocID="{13AE3B1B-0698-4F6D-954B-35743C70383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534E43-89EB-4ED4-AEF0-7AD66FBF08A5}" type="pres">
      <dgm:prSet presAssocID="{13AE3B1B-0698-4F6D-954B-35743C70383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4C72CE-87C3-49B8-ADFA-326DD4A63160}" type="pres">
      <dgm:prSet presAssocID="{13AE3B1B-0698-4F6D-954B-35743C70383C}" presName="hierChild2" presStyleCnt="0"/>
      <dgm:spPr/>
    </dgm:pt>
    <dgm:pt modelId="{5534A70B-80E0-4F70-9368-11178DAF8680}" type="pres">
      <dgm:prSet presAssocID="{40245FA0-6976-4929-A178-0BBAF59F222F}" presName="Name64" presStyleLbl="parChTrans1D2" presStyleIdx="0" presStyleCnt="4"/>
      <dgm:spPr/>
      <dgm:t>
        <a:bodyPr/>
        <a:lstStyle/>
        <a:p>
          <a:endParaRPr lang="en-US"/>
        </a:p>
      </dgm:t>
    </dgm:pt>
    <dgm:pt modelId="{014070B3-7910-4828-A593-BE52A0B8A156}" type="pres">
      <dgm:prSet presAssocID="{E13ECAC8-6568-424A-A46F-C434225987C3}" presName="hierRoot2" presStyleCnt="0">
        <dgm:presLayoutVars>
          <dgm:hierBranch val="init"/>
        </dgm:presLayoutVars>
      </dgm:prSet>
      <dgm:spPr/>
    </dgm:pt>
    <dgm:pt modelId="{D2954DFB-53DF-4441-AB52-7FA4C2788B35}" type="pres">
      <dgm:prSet presAssocID="{E13ECAC8-6568-424A-A46F-C434225987C3}" presName="rootComposite" presStyleCnt="0"/>
      <dgm:spPr/>
    </dgm:pt>
    <dgm:pt modelId="{3D0AE29B-A2B0-4BAD-955D-42FE3D85F74D}" type="pres">
      <dgm:prSet presAssocID="{E13ECAC8-6568-424A-A46F-C434225987C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6B8787-F66D-4E28-A88F-43616E13CDE5}" type="pres">
      <dgm:prSet presAssocID="{E13ECAC8-6568-424A-A46F-C434225987C3}" presName="rootConnector" presStyleLbl="node2" presStyleIdx="0" presStyleCnt="3"/>
      <dgm:spPr/>
      <dgm:t>
        <a:bodyPr/>
        <a:lstStyle/>
        <a:p>
          <a:endParaRPr lang="en-US"/>
        </a:p>
      </dgm:t>
    </dgm:pt>
    <dgm:pt modelId="{BD8A4128-D797-4FB7-B890-F58783298CFC}" type="pres">
      <dgm:prSet presAssocID="{E13ECAC8-6568-424A-A46F-C434225987C3}" presName="hierChild4" presStyleCnt="0"/>
      <dgm:spPr/>
    </dgm:pt>
    <dgm:pt modelId="{F5984729-C2A1-470B-8275-EBB2628EC389}" type="pres">
      <dgm:prSet presAssocID="{E13ECAC8-6568-424A-A46F-C434225987C3}" presName="hierChild5" presStyleCnt="0"/>
      <dgm:spPr/>
    </dgm:pt>
    <dgm:pt modelId="{F626E991-143C-4CAA-AB57-F373B978D074}" type="pres">
      <dgm:prSet presAssocID="{32DF36E8-B2B3-40F6-868E-5AECC5BCCE30}" presName="Name64" presStyleLbl="parChTrans1D2" presStyleIdx="1" presStyleCnt="4"/>
      <dgm:spPr/>
      <dgm:t>
        <a:bodyPr/>
        <a:lstStyle/>
        <a:p>
          <a:endParaRPr lang="en-US"/>
        </a:p>
      </dgm:t>
    </dgm:pt>
    <dgm:pt modelId="{3DDE94BA-6CE3-4B62-8AFD-E7CEBC0B79D0}" type="pres">
      <dgm:prSet presAssocID="{63B967A5-ED43-43A3-92FF-347D966249CB}" presName="hierRoot2" presStyleCnt="0">
        <dgm:presLayoutVars>
          <dgm:hierBranch val="init"/>
        </dgm:presLayoutVars>
      </dgm:prSet>
      <dgm:spPr/>
    </dgm:pt>
    <dgm:pt modelId="{CC8800DB-4AA8-4033-99AA-8CD3498DEAF1}" type="pres">
      <dgm:prSet presAssocID="{63B967A5-ED43-43A3-92FF-347D966249CB}" presName="rootComposite" presStyleCnt="0"/>
      <dgm:spPr/>
    </dgm:pt>
    <dgm:pt modelId="{9A91E875-5B5B-47E1-881E-7B9EDB46A21B}" type="pres">
      <dgm:prSet presAssocID="{63B967A5-ED43-43A3-92FF-347D966249C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15F621-BE06-4387-B1FF-0A641C56267C}" type="pres">
      <dgm:prSet presAssocID="{63B967A5-ED43-43A3-92FF-347D966249CB}" presName="rootConnector" presStyleLbl="node2" presStyleIdx="1" presStyleCnt="3"/>
      <dgm:spPr/>
      <dgm:t>
        <a:bodyPr/>
        <a:lstStyle/>
        <a:p>
          <a:endParaRPr lang="en-US"/>
        </a:p>
      </dgm:t>
    </dgm:pt>
    <dgm:pt modelId="{45B56C65-49C9-4B02-BB0C-E34ED670D60F}" type="pres">
      <dgm:prSet presAssocID="{63B967A5-ED43-43A3-92FF-347D966249CB}" presName="hierChild4" presStyleCnt="0"/>
      <dgm:spPr/>
    </dgm:pt>
    <dgm:pt modelId="{272F9EDE-6187-4A42-9C0C-76663985B838}" type="pres">
      <dgm:prSet presAssocID="{63B967A5-ED43-43A3-92FF-347D966249CB}" presName="hierChild5" presStyleCnt="0"/>
      <dgm:spPr/>
    </dgm:pt>
    <dgm:pt modelId="{5F0E1284-80FB-436F-9958-0587A1ED99BA}" type="pres">
      <dgm:prSet presAssocID="{301876E0-B29C-4512-9E71-3B13D6C1EAC8}" presName="Name64" presStyleLbl="parChTrans1D2" presStyleIdx="2" presStyleCnt="4"/>
      <dgm:spPr/>
      <dgm:t>
        <a:bodyPr/>
        <a:lstStyle/>
        <a:p>
          <a:endParaRPr lang="en-US"/>
        </a:p>
      </dgm:t>
    </dgm:pt>
    <dgm:pt modelId="{19A9CBCB-2334-45D8-9D94-C5F6512B3456}" type="pres">
      <dgm:prSet presAssocID="{AA0136BA-9485-4CCC-AEFB-23B532B1ACEB}" presName="hierRoot2" presStyleCnt="0">
        <dgm:presLayoutVars>
          <dgm:hierBranch val="init"/>
        </dgm:presLayoutVars>
      </dgm:prSet>
      <dgm:spPr/>
    </dgm:pt>
    <dgm:pt modelId="{932E584E-B6DC-4BB2-8D04-7A509D7AEA3F}" type="pres">
      <dgm:prSet presAssocID="{AA0136BA-9485-4CCC-AEFB-23B532B1ACEB}" presName="rootComposite" presStyleCnt="0"/>
      <dgm:spPr/>
    </dgm:pt>
    <dgm:pt modelId="{5B315011-5308-4EE5-8812-06CB34E34DAA}" type="pres">
      <dgm:prSet presAssocID="{AA0136BA-9485-4CCC-AEFB-23B532B1ACE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7AB56B-2949-45AB-A8C5-A2EBAE9043AD}" type="pres">
      <dgm:prSet presAssocID="{AA0136BA-9485-4CCC-AEFB-23B532B1ACEB}" presName="rootConnector" presStyleLbl="node2" presStyleIdx="2" presStyleCnt="3"/>
      <dgm:spPr/>
      <dgm:t>
        <a:bodyPr/>
        <a:lstStyle/>
        <a:p>
          <a:endParaRPr lang="en-US"/>
        </a:p>
      </dgm:t>
    </dgm:pt>
    <dgm:pt modelId="{84C09545-E0B5-45A8-9649-0380382336D0}" type="pres">
      <dgm:prSet presAssocID="{AA0136BA-9485-4CCC-AEFB-23B532B1ACEB}" presName="hierChild4" presStyleCnt="0"/>
      <dgm:spPr/>
    </dgm:pt>
    <dgm:pt modelId="{6B2DDEEC-A5DD-44A4-BC7F-E319E6162590}" type="pres">
      <dgm:prSet presAssocID="{AA0136BA-9485-4CCC-AEFB-23B532B1ACEB}" presName="hierChild5" presStyleCnt="0"/>
      <dgm:spPr/>
    </dgm:pt>
    <dgm:pt modelId="{4A5EE9D9-888F-4468-BF26-1CA342DECADD}" type="pres">
      <dgm:prSet presAssocID="{13AE3B1B-0698-4F6D-954B-35743C70383C}" presName="hierChild3" presStyleCnt="0"/>
      <dgm:spPr/>
    </dgm:pt>
    <dgm:pt modelId="{A0931892-25D7-458B-80FC-710B16C57B66}" type="pres">
      <dgm:prSet presAssocID="{162C007C-59F6-4350-B912-B79A9CEC571D}" presName="Name115" presStyleLbl="parChTrans1D2" presStyleIdx="3" presStyleCnt="4"/>
      <dgm:spPr/>
      <dgm:t>
        <a:bodyPr/>
        <a:lstStyle/>
        <a:p>
          <a:endParaRPr lang="en-US"/>
        </a:p>
      </dgm:t>
    </dgm:pt>
    <dgm:pt modelId="{ADED27C6-302B-4543-8646-8A7AAC5C7705}" type="pres">
      <dgm:prSet presAssocID="{1104757A-8A45-4545-B072-ED4B1A731A88}" presName="hierRoot3" presStyleCnt="0">
        <dgm:presLayoutVars>
          <dgm:hierBranch val="init"/>
        </dgm:presLayoutVars>
      </dgm:prSet>
      <dgm:spPr/>
    </dgm:pt>
    <dgm:pt modelId="{10CB53B8-2EBC-44EF-8C7C-C9C13A046EB9}" type="pres">
      <dgm:prSet presAssocID="{1104757A-8A45-4545-B072-ED4B1A731A88}" presName="rootComposite3" presStyleCnt="0"/>
      <dgm:spPr/>
    </dgm:pt>
    <dgm:pt modelId="{E164D2F0-8F46-48A4-81D0-114D0E3FBD2D}" type="pres">
      <dgm:prSet presAssocID="{1104757A-8A45-4545-B072-ED4B1A731A8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012126-30DF-4FAB-9395-51434AF60EF9}" type="pres">
      <dgm:prSet presAssocID="{1104757A-8A45-4545-B072-ED4B1A731A88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6F59F7F-02FA-4CAF-A864-687574B5BE26}" type="pres">
      <dgm:prSet presAssocID="{1104757A-8A45-4545-B072-ED4B1A731A88}" presName="hierChild6" presStyleCnt="0"/>
      <dgm:spPr/>
    </dgm:pt>
    <dgm:pt modelId="{91ACD1BD-0FAA-4400-ACDB-6B51B117C4AB}" type="pres">
      <dgm:prSet presAssocID="{1104757A-8A45-4545-B072-ED4B1A731A88}" presName="hierChild7" presStyleCnt="0"/>
      <dgm:spPr/>
    </dgm:pt>
  </dgm:ptLst>
  <dgm:cxnLst>
    <dgm:cxn modelId="{FE1F27AE-0420-401C-AA27-60B9D1742BE6}" type="presOf" srcId="{1104757A-8A45-4545-B072-ED4B1A731A88}" destId="{11012126-30DF-4FAB-9395-51434AF60EF9}" srcOrd="1" destOrd="0" presId="urn:microsoft.com/office/officeart/2009/3/layout/HorizontalOrganizationChart"/>
    <dgm:cxn modelId="{34C1C8F2-216F-420F-800A-CD20F3F4C0A9}" srcId="{13AE3B1B-0698-4F6D-954B-35743C70383C}" destId="{63B967A5-ED43-43A3-92FF-347D966249CB}" srcOrd="2" destOrd="0" parTransId="{32DF36E8-B2B3-40F6-868E-5AECC5BCCE30}" sibTransId="{E3A676D9-C473-43CF-8E50-C83E18D44AF2}"/>
    <dgm:cxn modelId="{0E3606E1-89A2-4876-904C-BCBB51838DD6}" type="presOf" srcId="{63B967A5-ED43-43A3-92FF-347D966249CB}" destId="{1D15F621-BE06-4387-B1FF-0A641C56267C}" srcOrd="1" destOrd="0" presId="urn:microsoft.com/office/officeart/2009/3/layout/HorizontalOrganizationChart"/>
    <dgm:cxn modelId="{6CE11389-B9F3-450A-A925-814303B0E2DB}" type="presOf" srcId="{584F06DD-D47E-471E-B378-57289BB8AA9E}" destId="{EB7120F4-9F2B-40C3-B657-08CD9501E871}" srcOrd="0" destOrd="0" presId="urn:microsoft.com/office/officeart/2009/3/layout/HorizontalOrganizationChart"/>
    <dgm:cxn modelId="{462A4D34-C353-4031-AC5E-87A190EFDE5F}" type="presOf" srcId="{13AE3B1B-0698-4F6D-954B-35743C70383C}" destId="{D497E909-C4C7-4B39-BA9E-A381A29C5119}" srcOrd="0" destOrd="0" presId="urn:microsoft.com/office/officeart/2009/3/layout/HorizontalOrganizationChart"/>
    <dgm:cxn modelId="{BACA54AF-6E61-44F1-99AA-F0D658994CA0}" type="presOf" srcId="{AA0136BA-9485-4CCC-AEFB-23B532B1ACEB}" destId="{C87AB56B-2949-45AB-A8C5-A2EBAE9043AD}" srcOrd="1" destOrd="0" presId="urn:microsoft.com/office/officeart/2009/3/layout/HorizontalOrganizationChart"/>
    <dgm:cxn modelId="{E83F2AC2-8C46-4002-B96A-3C4F233A774A}" type="presOf" srcId="{32DF36E8-B2B3-40F6-868E-5AECC5BCCE30}" destId="{F626E991-143C-4CAA-AB57-F373B978D074}" srcOrd="0" destOrd="0" presId="urn:microsoft.com/office/officeart/2009/3/layout/HorizontalOrganizationChart"/>
    <dgm:cxn modelId="{18D072C2-27F3-42FD-9375-64A8CE9648EE}" type="presOf" srcId="{13AE3B1B-0698-4F6D-954B-35743C70383C}" destId="{91534E43-89EB-4ED4-AEF0-7AD66FBF08A5}" srcOrd="1" destOrd="0" presId="urn:microsoft.com/office/officeart/2009/3/layout/HorizontalOrganizationChart"/>
    <dgm:cxn modelId="{B9C27402-A5D4-431E-9238-3925C8F4308D}" srcId="{13AE3B1B-0698-4F6D-954B-35743C70383C}" destId="{AA0136BA-9485-4CCC-AEFB-23B532B1ACEB}" srcOrd="3" destOrd="0" parTransId="{301876E0-B29C-4512-9E71-3B13D6C1EAC8}" sibTransId="{50B817F0-0006-40E7-BA85-39948DC423B8}"/>
    <dgm:cxn modelId="{6C84E7F1-F29B-4044-89A8-87C4A23382A4}" srcId="{13AE3B1B-0698-4F6D-954B-35743C70383C}" destId="{1104757A-8A45-4545-B072-ED4B1A731A88}" srcOrd="0" destOrd="0" parTransId="{162C007C-59F6-4350-B912-B79A9CEC571D}" sibTransId="{0F205919-F253-4463-8A00-4E607EF662DB}"/>
    <dgm:cxn modelId="{A30F0819-05B6-4813-A63A-00966D73CB84}" type="presOf" srcId="{AA0136BA-9485-4CCC-AEFB-23B532B1ACEB}" destId="{5B315011-5308-4EE5-8812-06CB34E34DAA}" srcOrd="0" destOrd="0" presId="urn:microsoft.com/office/officeart/2009/3/layout/HorizontalOrganizationChart"/>
    <dgm:cxn modelId="{DD950E95-D4CB-4884-8EAC-8778D8CD2D1E}" type="presOf" srcId="{E13ECAC8-6568-424A-A46F-C434225987C3}" destId="{3D0AE29B-A2B0-4BAD-955D-42FE3D85F74D}" srcOrd="0" destOrd="0" presId="urn:microsoft.com/office/officeart/2009/3/layout/HorizontalOrganizationChart"/>
    <dgm:cxn modelId="{8C3794D4-BC43-41A3-BDA1-76E7646836CD}" srcId="{13AE3B1B-0698-4F6D-954B-35743C70383C}" destId="{E13ECAC8-6568-424A-A46F-C434225987C3}" srcOrd="1" destOrd="0" parTransId="{40245FA0-6976-4929-A178-0BBAF59F222F}" sibTransId="{92822DF5-826D-42DF-B391-4CAE075AA96F}"/>
    <dgm:cxn modelId="{3ACBB7B0-5269-4565-9C79-FD7C9DB839BA}" type="presOf" srcId="{63B967A5-ED43-43A3-92FF-347D966249CB}" destId="{9A91E875-5B5B-47E1-881E-7B9EDB46A21B}" srcOrd="0" destOrd="0" presId="urn:microsoft.com/office/officeart/2009/3/layout/HorizontalOrganizationChart"/>
    <dgm:cxn modelId="{2409D71D-70F3-4783-BB4B-5559BD5B424A}" type="presOf" srcId="{40245FA0-6976-4929-A178-0BBAF59F222F}" destId="{5534A70B-80E0-4F70-9368-11178DAF8680}" srcOrd="0" destOrd="0" presId="urn:microsoft.com/office/officeart/2009/3/layout/HorizontalOrganizationChart"/>
    <dgm:cxn modelId="{3966128B-FD76-491E-A973-D9B6B7E6B419}" srcId="{584F06DD-D47E-471E-B378-57289BB8AA9E}" destId="{13AE3B1B-0698-4F6D-954B-35743C70383C}" srcOrd="0" destOrd="0" parTransId="{8606E134-009B-482B-9455-8336B39B8FFE}" sibTransId="{CB6DB1E8-CD7F-4182-A679-210137807876}"/>
    <dgm:cxn modelId="{EA08A35D-0BF1-4916-B7F6-B9A1D648A9CA}" type="presOf" srcId="{301876E0-B29C-4512-9E71-3B13D6C1EAC8}" destId="{5F0E1284-80FB-436F-9958-0587A1ED99BA}" srcOrd="0" destOrd="0" presId="urn:microsoft.com/office/officeart/2009/3/layout/HorizontalOrganizationChart"/>
    <dgm:cxn modelId="{7671078F-D55B-4CC5-8FB6-6802C5702E7F}" type="presOf" srcId="{E13ECAC8-6568-424A-A46F-C434225987C3}" destId="{AD6B8787-F66D-4E28-A88F-43616E13CDE5}" srcOrd="1" destOrd="0" presId="urn:microsoft.com/office/officeart/2009/3/layout/HorizontalOrganizationChart"/>
    <dgm:cxn modelId="{1BD8893E-B139-432B-8856-8088B1415FF1}" type="presOf" srcId="{162C007C-59F6-4350-B912-B79A9CEC571D}" destId="{A0931892-25D7-458B-80FC-710B16C57B66}" srcOrd="0" destOrd="0" presId="urn:microsoft.com/office/officeart/2009/3/layout/HorizontalOrganizationChart"/>
    <dgm:cxn modelId="{9C0D8E43-35E9-42C4-AB98-EE9F2D6EE483}" type="presOf" srcId="{1104757A-8A45-4545-B072-ED4B1A731A88}" destId="{E164D2F0-8F46-48A4-81D0-114D0E3FBD2D}" srcOrd="0" destOrd="0" presId="urn:microsoft.com/office/officeart/2009/3/layout/HorizontalOrganizationChart"/>
    <dgm:cxn modelId="{CCC35517-DEAA-47BD-91A1-8BFD9035F25A}" type="presParOf" srcId="{EB7120F4-9F2B-40C3-B657-08CD9501E871}" destId="{6EAB94DE-4A53-4E39-B921-5469988BC833}" srcOrd="0" destOrd="0" presId="urn:microsoft.com/office/officeart/2009/3/layout/HorizontalOrganizationChart"/>
    <dgm:cxn modelId="{C6371E6E-5C2C-4222-A27F-2052B000C941}" type="presParOf" srcId="{6EAB94DE-4A53-4E39-B921-5469988BC833}" destId="{778FD120-3D4F-4B11-ADDF-64D6D9AFB115}" srcOrd="0" destOrd="0" presId="urn:microsoft.com/office/officeart/2009/3/layout/HorizontalOrganizationChart"/>
    <dgm:cxn modelId="{BCE77D64-091A-4B6D-9CD5-D4D554F352D3}" type="presParOf" srcId="{778FD120-3D4F-4B11-ADDF-64D6D9AFB115}" destId="{D497E909-C4C7-4B39-BA9E-A381A29C5119}" srcOrd="0" destOrd="0" presId="urn:microsoft.com/office/officeart/2009/3/layout/HorizontalOrganizationChart"/>
    <dgm:cxn modelId="{60310CD0-47CD-4C9F-8F20-CE7367748C56}" type="presParOf" srcId="{778FD120-3D4F-4B11-ADDF-64D6D9AFB115}" destId="{91534E43-89EB-4ED4-AEF0-7AD66FBF08A5}" srcOrd="1" destOrd="0" presId="urn:microsoft.com/office/officeart/2009/3/layout/HorizontalOrganizationChart"/>
    <dgm:cxn modelId="{462D4444-5CED-48A4-A0CB-B2353D44E23F}" type="presParOf" srcId="{6EAB94DE-4A53-4E39-B921-5469988BC833}" destId="{614C72CE-87C3-49B8-ADFA-326DD4A63160}" srcOrd="1" destOrd="0" presId="urn:microsoft.com/office/officeart/2009/3/layout/HorizontalOrganizationChart"/>
    <dgm:cxn modelId="{5D66A7C0-8B7A-4E57-B928-61982D933990}" type="presParOf" srcId="{614C72CE-87C3-49B8-ADFA-326DD4A63160}" destId="{5534A70B-80E0-4F70-9368-11178DAF8680}" srcOrd="0" destOrd="0" presId="urn:microsoft.com/office/officeart/2009/3/layout/HorizontalOrganizationChart"/>
    <dgm:cxn modelId="{E13D26A8-FFCD-44B9-8EB1-F88EA28A2ECD}" type="presParOf" srcId="{614C72CE-87C3-49B8-ADFA-326DD4A63160}" destId="{014070B3-7910-4828-A593-BE52A0B8A156}" srcOrd="1" destOrd="0" presId="urn:microsoft.com/office/officeart/2009/3/layout/HorizontalOrganizationChart"/>
    <dgm:cxn modelId="{B0F52DEC-97BC-45A8-AF7F-18701A42C52C}" type="presParOf" srcId="{014070B3-7910-4828-A593-BE52A0B8A156}" destId="{D2954DFB-53DF-4441-AB52-7FA4C2788B35}" srcOrd="0" destOrd="0" presId="urn:microsoft.com/office/officeart/2009/3/layout/HorizontalOrganizationChart"/>
    <dgm:cxn modelId="{6E428DAE-6464-4948-97B2-EE1DA1E507F4}" type="presParOf" srcId="{D2954DFB-53DF-4441-AB52-7FA4C2788B35}" destId="{3D0AE29B-A2B0-4BAD-955D-42FE3D85F74D}" srcOrd="0" destOrd="0" presId="urn:microsoft.com/office/officeart/2009/3/layout/HorizontalOrganizationChart"/>
    <dgm:cxn modelId="{CFDDB750-2CC1-42E7-B1D8-A4FFE795C199}" type="presParOf" srcId="{D2954DFB-53DF-4441-AB52-7FA4C2788B35}" destId="{AD6B8787-F66D-4E28-A88F-43616E13CDE5}" srcOrd="1" destOrd="0" presId="urn:microsoft.com/office/officeart/2009/3/layout/HorizontalOrganizationChart"/>
    <dgm:cxn modelId="{810EB1AA-D4A9-4746-ABAC-4C31D3EE3AC7}" type="presParOf" srcId="{014070B3-7910-4828-A593-BE52A0B8A156}" destId="{BD8A4128-D797-4FB7-B890-F58783298CFC}" srcOrd="1" destOrd="0" presId="urn:microsoft.com/office/officeart/2009/3/layout/HorizontalOrganizationChart"/>
    <dgm:cxn modelId="{CDB5FC31-D460-4219-9B97-1B5A8C128B22}" type="presParOf" srcId="{014070B3-7910-4828-A593-BE52A0B8A156}" destId="{F5984729-C2A1-470B-8275-EBB2628EC389}" srcOrd="2" destOrd="0" presId="urn:microsoft.com/office/officeart/2009/3/layout/HorizontalOrganizationChart"/>
    <dgm:cxn modelId="{7724CFC8-07C8-44C6-9B38-EDB0725B3AC3}" type="presParOf" srcId="{614C72CE-87C3-49B8-ADFA-326DD4A63160}" destId="{F626E991-143C-4CAA-AB57-F373B978D074}" srcOrd="2" destOrd="0" presId="urn:microsoft.com/office/officeart/2009/3/layout/HorizontalOrganizationChart"/>
    <dgm:cxn modelId="{2035A2D8-8A29-4188-9F30-020FD1E1F4AD}" type="presParOf" srcId="{614C72CE-87C3-49B8-ADFA-326DD4A63160}" destId="{3DDE94BA-6CE3-4B62-8AFD-E7CEBC0B79D0}" srcOrd="3" destOrd="0" presId="urn:microsoft.com/office/officeart/2009/3/layout/HorizontalOrganizationChart"/>
    <dgm:cxn modelId="{821A4DEF-20C5-4C16-8290-3E3748B7EC72}" type="presParOf" srcId="{3DDE94BA-6CE3-4B62-8AFD-E7CEBC0B79D0}" destId="{CC8800DB-4AA8-4033-99AA-8CD3498DEAF1}" srcOrd="0" destOrd="0" presId="urn:microsoft.com/office/officeart/2009/3/layout/HorizontalOrganizationChart"/>
    <dgm:cxn modelId="{D44A69E4-7993-4603-ABF2-63161C17FE00}" type="presParOf" srcId="{CC8800DB-4AA8-4033-99AA-8CD3498DEAF1}" destId="{9A91E875-5B5B-47E1-881E-7B9EDB46A21B}" srcOrd="0" destOrd="0" presId="urn:microsoft.com/office/officeart/2009/3/layout/HorizontalOrganizationChart"/>
    <dgm:cxn modelId="{473C9FE8-1745-4A67-80EC-28E97F9C473E}" type="presParOf" srcId="{CC8800DB-4AA8-4033-99AA-8CD3498DEAF1}" destId="{1D15F621-BE06-4387-B1FF-0A641C56267C}" srcOrd="1" destOrd="0" presId="urn:microsoft.com/office/officeart/2009/3/layout/HorizontalOrganizationChart"/>
    <dgm:cxn modelId="{FF21D868-87E2-4546-8BD6-7CF0D2CBB211}" type="presParOf" srcId="{3DDE94BA-6CE3-4B62-8AFD-E7CEBC0B79D0}" destId="{45B56C65-49C9-4B02-BB0C-E34ED670D60F}" srcOrd="1" destOrd="0" presId="urn:microsoft.com/office/officeart/2009/3/layout/HorizontalOrganizationChart"/>
    <dgm:cxn modelId="{43C39340-8DD2-42F7-B230-A68A8E162CF2}" type="presParOf" srcId="{3DDE94BA-6CE3-4B62-8AFD-E7CEBC0B79D0}" destId="{272F9EDE-6187-4A42-9C0C-76663985B838}" srcOrd="2" destOrd="0" presId="urn:microsoft.com/office/officeart/2009/3/layout/HorizontalOrganizationChart"/>
    <dgm:cxn modelId="{DF38AFDF-22B8-4D61-8C30-CE7CFBA257C1}" type="presParOf" srcId="{614C72CE-87C3-49B8-ADFA-326DD4A63160}" destId="{5F0E1284-80FB-436F-9958-0587A1ED99BA}" srcOrd="4" destOrd="0" presId="urn:microsoft.com/office/officeart/2009/3/layout/HorizontalOrganizationChart"/>
    <dgm:cxn modelId="{D38C446F-7985-482F-97B7-56E8C83BEB43}" type="presParOf" srcId="{614C72CE-87C3-49B8-ADFA-326DD4A63160}" destId="{19A9CBCB-2334-45D8-9D94-C5F6512B3456}" srcOrd="5" destOrd="0" presId="urn:microsoft.com/office/officeart/2009/3/layout/HorizontalOrganizationChart"/>
    <dgm:cxn modelId="{5EAFB672-E654-4CAB-835F-A783D0705AE2}" type="presParOf" srcId="{19A9CBCB-2334-45D8-9D94-C5F6512B3456}" destId="{932E584E-B6DC-4BB2-8D04-7A509D7AEA3F}" srcOrd="0" destOrd="0" presId="urn:microsoft.com/office/officeart/2009/3/layout/HorizontalOrganizationChart"/>
    <dgm:cxn modelId="{3846DD8C-5277-4D12-A8CE-0A05FDBAC49B}" type="presParOf" srcId="{932E584E-B6DC-4BB2-8D04-7A509D7AEA3F}" destId="{5B315011-5308-4EE5-8812-06CB34E34DAA}" srcOrd="0" destOrd="0" presId="urn:microsoft.com/office/officeart/2009/3/layout/HorizontalOrganizationChart"/>
    <dgm:cxn modelId="{04B2E511-8C7F-4586-8D4B-E9CA649D77E5}" type="presParOf" srcId="{932E584E-B6DC-4BB2-8D04-7A509D7AEA3F}" destId="{C87AB56B-2949-45AB-A8C5-A2EBAE9043AD}" srcOrd="1" destOrd="0" presId="urn:microsoft.com/office/officeart/2009/3/layout/HorizontalOrganizationChart"/>
    <dgm:cxn modelId="{BBD41569-0F52-4338-A651-5D119B10A8EC}" type="presParOf" srcId="{19A9CBCB-2334-45D8-9D94-C5F6512B3456}" destId="{84C09545-E0B5-45A8-9649-0380382336D0}" srcOrd="1" destOrd="0" presId="urn:microsoft.com/office/officeart/2009/3/layout/HorizontalOrganizationChart"/>
    <dgm:cxn modelId="{6821E4FB-98C9-4206-803A-02D3E8CB1DF4}" type="presParOf" srcId="{19A9CBCB-2334-45D8-9D94-C5F6512B3456}" destId="{6B2DDEEC-A5DD-44A4-BC7F-E319E6162590}" srcOrd="2" destOrd="0" presId="urn:microsoft.com/office/officeart/2009/3/layout/HorizontalOrganizationChart"/>
    <dgm:cxn modelId="{0313501D-D3D4-43CF-B0EA-CE0DF0F16DD6}" type="presParOf" srcId="{6EAB94DE-4A53-4E39-B921-5469988BC833}" destId="{4A5EE9D9-888F-4468-BF26-1CA342DECADD}" srcOrd="2" destOrd="0" presId="urn:microsoft.com/office/officeart/2009/3/layout/HorizontalOrganizationChart"/>
    <dgm:cxn modelId="{4B1FC820-0028-4089-982A-403D5E8A3492}" type="presParOf" srcId="{4A5EE9D9-888F-4468-BF26-1CA342DECADD}" destId="{A0931892-25D7-458B-80FC-710B16C57B66}" srcOrd="0" destOrd="0" presId="urn:microsoft.com/office/officeart/2009/3/layout/HorizontalOrganizationChart"/>
    <dgm:cxn modelId="{255E5B1A-CB4E-4CE6-95E5-53D332EAA78E}" type="presParOf" srcId="{4A5EE9D9-888F-4468-BF26-1CA342DECADD}" destId="{ADED27C6-302B-4543-8646-8A7AAC5C7705}" srcOrd="1" destOrd="0" presId="urn:microsoft.com/office/officeart/2009/3/layout/HorizontalOrganizationChart"/>
    <dgm:cxn modelId="{7AADD456-832B-41CA-AF7F-371D2AC66628}" type="presParOf" srcId="{ADED27C6-302B-4543-8646-8A7AAC5C7705}" destId="{10CB53B8-2EBC-44EF-8C7C-C9C13A046EB9}" srcOrd="0" destOrd="0" presId="urn:microsoft.com/office/officeart/2009/3/layout/HorizontalOrganizationChart"/>
    <dgm:cxn modelId="{53B6A73C-4C72-4ED2-9FD8-C9A8D11C8926}" type="presParOf" srcId="{10CB53B8-2EBC-44EF-8C7C-C9C13A046EB9}" destId="{E164D2F0-8F46-48A4-81D0-114D0E3FBD2D}" srcOrd="0" destOrd="0" presId="urn:microsoft.com/office/officeart/2009/3/layout/HorizontalOrganizationChart"/>
    <dgm:cxn modelId="{F6C3DE34-D06A-4863-AD00-2B6A2E459064}" type="presParOf" srcId="{10CB53B8-2EBC-44EF-8C7C-C9C13A046EB9}" destId="{11012126-30DF-4FAB-9395-51434AF60EF9}" srcOrd="1" destOrd="0" presId="urn:microsoft.com/office/officeart/2009/3/layout/HorizontalOrganizationChart"/>
    <dgm:cxn modelId="{4FAAB533-A21D-4868-8343-01180E4E0859}" type="presParOf" srcId="{ADED27C6-302B-4543-8646-8A7AAC5C7705}" destId="{C6F59F7F-02FA-4CAF-A864-687574B5BE26}" srcOrd="1" destOrd="0" presId="urn:microsoft.com/office/officeart/2009/3/layout/HorizontalOrganizationChart"/>
    <dgm:cxn modelId="{06967A32-7E1D-4022-89D0-DF6A4D9648BB}" type="presParOf" srcId="{ADED27C6-302B-4543-8646-8A7AAC5C7705}" destId="{91ACD1BD-0FAA-4400-ACDB-6B51B117C4A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556D3F-0BDA-4EF1-8075-D44DB92276D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73217D-1156-48E9-96E2-CC2ACAD0F85A}">
      <dgm:prSet phldrT="[Text]"/>
      <dgm:spPr/>
      <dgm:t>
        <a:bodyPr/>
        <a:lstStyle/>
        <a:p>
          <a:r>
            <a:rPr lang="en-US" dirty="0" smtClean="0"/>
            <a:t>Transform</a:t>
          </a:r>
          <a:endParaRPr lang="en-US" dirty="0"/>
        </a:p>
      </dgm:t>
    </dgm:pt>
    <dgm:pt modelId="{192B8D78-9FB8-4CAF-9462-6F57163907E2}" type="parTrans" cxnId="{32BD61A0-C864-4983-A727-64426AC49640}">
      <dgm:prSet/>
      <dgm:spPr/>
      <dgm:t>
        <a:bodyPr/>
        <a:lstStyle/>
        <a:p>
          <a:endParaRPr lang="en-US"/>
        </a:p>
      </dgm:t>
    </dgm:pt>
    <dgm:pt modelId="{A4D4320C-1BAC-4257-85E5-5BF5A24E9199}" type="sibTrans" cxnId="{32BD61A0-C864-4983-A727-64426AC49640}">
      <dgm:prSet/>
      <dgm:spPr/>
      <dgm:t>
        <a:bodyPr/>
        <a:lstStyle/>
        <a:p>
          <a:endParaRPr lang="en-US"/>
        </a:p>
      </dgm:t>
    </dgm:pt>
    <dgm:pt modelId="{255A5CA5-D795-4BE8-9D7E-011AC4154530}">
      <dgm:prSet phldrT="[Text]"/>
      <dgm:spPr/>
      <dgm:t>
        <a:bodyPr/>
        <a:lstStyle/>
        <a:p>
          <a:r>
            <a:rPr lang="en-US" dirty="0" smtClean="0"/>
            <a:t>Map</a:t>
          </a:r>
          <a:endParaRPr lang="en-US" dirty="0"/>
        </a:p>
      </dgm:t>
    </dgm:pt>
    <dgm:pt modelId="{09836D32-04DB-474A-82DE-84F8AE94C32D}" type="parTrans" cxnId="{A7CFF83C-41C3-4AB8-9144-E183658E30B9}">
      <dgm:prSet/>
      <dgm:spPr/>
      <dgm:t>
        <a:bodyPr/>
        <a:lstStyle/>
        <a:p>
          <a:endParaRPr lang="en-US"/>
        </a:p>
      </dgm:t>
    </dgm:pt>
    <dgm:pt modelId="{38E60E6B-B2F9-4522-B409-416C8878DADF}" type="sibTrans" cxnId="{A7CFF83C-41C3-4AB8-9144-E183658E30B9}">
      <dgm:prSet/>
      <dgm:spPr/>
      <dgm:t>
        <a:bodyPr/>
        <a:lstStyle/>
        <a:p>
          <a:endParaRPr lang="en-US"/>
        </a:p>
      </dgm:t>
    </dgm:pt>
    <dgm:pt modelId="{D20EEE8A-5B41-4852-8738-D0138CBFE608}">
      <dgm:prSet phldrT="[Text]"/>
      <dgm:spPr/>
      <dgm:t>
        <a:bodyPr/>
        <a:lstStyle/>
        <a:p>
          <a:r>
            <a:rPr lang="en-US" dirty="0" smtClean="0"/>
            <a:t>Render</a:t>
          </a:r>
          <a:endParaRPr lang="en-US" dirty="0"/>
        </a:p>
      </dgm:t>
    </dgm:pt>
    <dgm:pt modelId="{E33602E6-51E9-4A4C-91E3-5AEB879C6C58}" type="parTrans" cxnId="{3798E7B5-C710-46F5-88CC-A1B5794AB516}">
      <dgm:prSet/>
      <dgm:spPr/>
      <dgm:t>
        <a:bodyPr/>
        <a:lstStyle/>
        <a:p>
          <a:endParaRPr lang="en-US"/>
        </a:p>
      </dgm:t>
    </dgm:pt>
    <dgm:pt modelId="{74B09AF6-FA46-4AEE-BE4C-86FDA17A05DB}" type="sibTrans" cxnId="{3798E7B5-C710-46F5-88CC-A1B5794AB516}">
      <dgm:prSet/>
      <dgm:spPr/>
      <dgm:t>
        <a:bodyPr/>
        <a:lstStyle/>
        <a:p>
          <a:endParaRPr lang="en-US"/>
        </a:p>
      </dgm:t>
    </dgm:pt>
    <dgm:pt modelId="{C95ED9BD-75E1-4C8D-87F0-40E1CAE899A4}" type="pres">
      <dgm:prSet presAssocID="{E0556D3F-0BDA-4EF1-8075-D44DB92276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7421B1-46C8-44C9-9E0A-132A5E67FC16}" type="pres">
      <dgm:prSet presAssocID="{BC73217D-1156-48E9-96E2-CC2ACAD0F85A}" presName="node" presStyleLbl="node1" presStyleIdx="0" presStyleCnt="3" custRadScaleRad="112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6757B-8936-4021-8FB7-98DB5091FD4C}" type="pres">
      <dgm:prSet presAssocID="{A4D4320C-1BAC-4257-85E5-5BF5A24E919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0F4460E-0C60-48B6-A646-A28734DF5209}" type="pres">
      <dgm:prSet presAssocID="{A4D4320C-1BAC-4257-85E5-5BF5A24E919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042BFC1-1F36-4D75-BB95-ECBD383B7A3D}" type="pres">
      <dgm:prSet presAssocID="{255A5CA5-D795-4BE8-9D7E-011AC41545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0A87A-4E9E-4007-825D-91A1E2F80CAB}" type="pres">
      <dgm:prSet presAssocID="{38E60E6B-B2F9-4522-B409-416C8878DAD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395FD78-F7CF-4D06-B650-8D760DAC79DA}" type="pres">
      <dgm:prSet presAssocID="{38E60E6B-B2F9-4522-B409-416C8878DAD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865E463-484B-43E2-9D07-E98295AD91D3}" type="pres">
      <dgm:prSet presAssocID="{D20EEE8A-5B41-4852-8738-D0138CBFE60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4F813-CB00-429A-B37C-45526BEBFF2C}" type="pres">
      <dgm:prSet presAssocID="{74B09AF6-FA46-4AEE-BE4C-86FDA17A05D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66854A1-842E-4290-A331-E01E70A3B7ED}" type="pres">
      <dgm:prSet presAssocID="{74B09AF6-FA46-4AEE-BE4C-86FDA17A05D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7CFF83C-41C3-4AB8-9144-E183658E30B9}" srcId="{E0556D3F-0BDA-4EF1-8075-D44DB92276DD}" destId="{255A5CA5-D795-4BE8-9D7E-011AC4154530}" srcOrd="1" destOrd="0" parTransId="{09836D32-04DB-474A-82DE-84F8AE94C32D}" sibTransId="{38E60E6B-B2F9-4522-B409-416C8878DADF}"/>
    <dgm:cxn modelId="{3798E7B5-C710-46F5-88CC-A1B5794AB516}" srcId="{E0556D3F-0BDA-4EF1-8075-D44DB92276DD}" destId="{D20EEE8A-5B41-4852-8738-D0138CBFE608}" srcOrd="2" destOrd="0" parTransId="{E33602E6-51E9-4A4C-91E3-5AEB879C6C58}" sibTransId="{74B09AF6-FA46-4AEE-BE4C-86FDA17A05DB}"/>
    <dgm:cxn modelId="{1DDD0A7A-00BE-4C75-AFBB-18716CAB71EB}" type="presOf" srcId="{A4D4320C-1BAC-4257-85E5-5BF5A24E9199}" destId="{4396757B-8936-4021-8FB7-98DB5091FD4C}" srcOrd="0" destOrd="0" presId="urn:microsoft.com/office/officeart/2005/8/layout/cycle2"/>
    <dgm:cxn modelId="{32BD61A0-C864-4983-A727-64426AC49640}" srcId="{E0556D3F-0BDA-4EF1-8075-D44DB92276DD}" destId="{BC73217D-1156-48E9-96E2-CC2ACAD0F85A}" srcOrd="0" destOrd="0" parTransId="{192B8D78-9FB8-4CAF-9462-6F57163907E2}" sibTransId="{A4D4320C-1BAC-4257-85E5-5BF5A24E9199}"/>
    <dgm:cxn modelId="{82F4AFF0-4A6D-4DF3-81F5-855CBA7FF41F}" type="presOf" srcId="{38E60E6B-B2F9-4522-B409-416C8878DADF}" destId="{0395FD78-F7CF-4D06-B650-8D760DAC79DA}" srcOrd="1" destOrd="0" presId="urn:microsoft.com/office/officeart/2005/8/layout/cycle2"/>
    <dgm:cxn modelId="{F289F0C2-8E80-4DF7-9331-5D37DADBDDD8}" type="presOf" srcId="{255A5CA5-D795-4BE8-9D7E-011AC4154530}" destId="{F042BFC1-1F36-4D75-BB95-ECBD383B7A3D}" srcOrd="0" destOrd="0" presId="urn:microsoft.com/office/officeart/2005/8/layout/cycle2"/>
    <dgm:cxn modelId="{6547638F-59AB-4DD8-A7A8-662C7EA2E7E6}" type="presOf" srcId="{74B09AF6-FA46-4AEE-BE4C-86FDA17A05DB}" destId="{866854A1-842E-4290-A331-E01E70A3B7ED}" srcOrd="1" destOrd="0" presId="urn:microsoft.com/office/officeart/2005/8/layout/cycle2"/>
    <dgm:cxn modelId="{B13F2A99-7DE2-4158-9465-A88B706F63DC}" type="presOf" srcId="{38E60E6B-B2F9-4522-B409-416C8878DADF}" destId="{F670A87A-4E9E-4007-825D-91A1E2F80CAB}" srcOrd="0" destOrd="0" presId="urn:microsoft.com/office/officeart/2005/8/layout/cycle2"/>
    <dgm:cxn modelId="{F37EE44C-6E12-465D-9A0C-374811515BA3}" type="presOf" srcId="{74B09AF6-FA46-4AEE-BE4C-86FDA17A05DB}" destId="{87F4F813-CB00-429A-B37C-45526BEBFF2C}" srcOrd="0" destOrd="0" presId="urn:microsoft.com/office/officeart/2005/8/layout/cycle2"/>
    <dgm:cxn modelId="{61634DFE-3965-4808-809D-7352C6879785}" type="presOf" srcId="{E0556D3F-0BDA-4EF1-8075-D44DB92276DD}" destId="{C95ED9BD-75E1-4C8D-87F0-40E1CAE899A4}" srcOrd="0" destOrd="0" presId="urn:microsoft.com/office/officeart/2005/8/layout/cycle2"/>
    <dgm:cxn modelId="{8F89164D-60A3-4AF1-B17B-44181BCE66A7}" type="presOf" srcId="{BC73217D-1156-48E9-96E2-CC2ACAD0F85A}" destId="{927421B1-46C8-44C9-9E0A-132A5E67FC16}" srcOrd="0" destOrd="0" presId="urn:microsoft.com/office/officeart/2005/8/layout/cycle2"/>
    <dgm:cxn modelId="{76558FEE-8CF9-4B59-A698-6376E9514DB9}" type="presOf" srcId="{D20EEE8A-5B41-4852-8738-D0138CBFE608}" destId="{1865E463-484B-43E2-9D07-E98295AD91D3}" srcOrd="0" destOrd="0" presId="urn:microsoft.com/office/officeart/2005/8/layout/cycle2"/>
    <dgm:cxn modelId="{98F9915D-ECCB-4280-8384-F88BB701CBBC}" type="presOf" srcId="{A4D4320C-1BAC-4257-85E5-5BF5A24E9199}" destId="{40F4460E-0C60-48B6-A646-A28734DF5209}" srcOrd="1" destOrd="0" presId="urn:microsoft.com/office/officeart/2005/8/layout/cycle2"/>
    <dgm:cxn modelId="{1B598496-6C70-4CDB-A860-6F775D9ED8F1}" type="presParOf" srcId="{C95ED9BD-75E1-4C8D-87F0-40E1CAE899A4}" destId="{927421B1-46C8-44C9-9E0A-132A5E67FC16}" srcOrd="0" destOrd="0" presId="urn:microsoft.com/office/officeart/2005/8/layout/cycle2"/>
    <dgm:cxn modelId="{ED4E7435-2EB6-4512-A230-4D63297B93FA}" type="presParOf" srcId="{C95ED9BD-75E1-4C8D-87F0-40E1CAE899A4}" destId="{4396757B-8936-4021-8FB7-98DB5091FD4C}" srcOrd="1" destOrd="0" presId="urn:microsoft.com/office/officeart/2005/8/layout/cycle2"/>
    <dgm:cxn modelId="{C48CB89D-CD0F-407B-84E1-06849BEE2F38}" type="presParOf" srcId="{4396757B-8936-4021-8FB7-98DB5091FD4C}" destId="{40F4460E-0C60-48B6-A646-A28734DF5209}" srcOrd="0" destOrd="0" presId="urn:microsoft.com/office/officeart/2005/8/layout/cycle2"/>
    <dgm:cxn modelId="{1C210FD4-B612-48F4-83F5-61761EAEAE9F}" type="presParOf" srcId="{C95ED9BD-75E1-4C8D-87F0-40E1CAE899A4}" destId="{F042BFC1-1F36-4D75-BB95-ECBD383B7A3D}" srcOrd="2" destOrd="0" presId="urn:microsoft.com/office/officeart/2005/8/layout/cycle2"/>
    <dgm:cxn modelId="{877BB18F-9BD1-4623-B7D0-2F5C8562BD72}" type="presParOf" srcId="{C95ED9BD-75E1-4C8D-87F0-40E1CAE899A4}" destId="{F670A87A-4E9E-4007-825D-91A1E2F80CAB}" srcOrd="3" destOrd="0" presId="urn:microsoft.com/office/officeart/2005/8/layout/cycle2"/>
    <dgm:cxn modelId="{0F8ACA80-18DE-465F-A5DA-1C803F5172C4}" type="presParOf" srcId="{F670A87A-4E9E-4007-825D-91A1E2F80CAB}" destId="{0395FD78-F7CF-4D06-B650-8D760DAC79DA}" srcOrd="0" destOrd="0" presId="urn:microsoft.com/office/officeart/2005/8/layout/cycle2"/>
    <dgm:cxn modelId="{2D253205-29EB-4389-9E16-96C8DC28CA7D}" type="presParOf" srcId="{C95ED9BD-75E1-4C8D-87F0-40E1CAE899A4}" destId="{1865E463-484B-43E2-9D07-E98295AD91D3}" srcOrd="4" destOrd="0" presId="urn:microsoft.com/office/officeart/2005/8/layout/cycle2"/>
    <dgm:cxn modelId="{324A6360-6669-4CA4-AA16-07D8F268B92C}" type="presParOf" srcId="{C95ED9BD-75E1-4C8D-87F0-40E1CAE899A4}" destId="{87F4F813-CB00-429A-B37C-45526BEBFF2C}" srcOrd="5" destOrd="0" presId="urn:microsoft.com/office/officeart/2005/8/layout/cycle2"/>
    <dgm:cxn modelId="{60D6604B-3356-439D-8404-50A8B56ADE95}" type="presParOf" srcId="{87F4F813-CB00-429A-B37C-45526BEBFF2C}" destId="{866854A1-842E-4290-A331-E01E70A3B7E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931892-25D7-458B-80FC-710B16C57B66}">
      <dsp:nvSpPr>
        <dsp:cNvPr id="0" name=""/>
        <dsp:cNvSpPr/>
      </dsp:nvSpPr>
      <dsp:spPr>
        <a:xfrm>
          <a:off x="874544" y="890294"/>
          <a:ext cx="611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0305"/>
              </a:moveTo>
              <a:lnTo>
                <a:pt x="611355" y="100305"/>
              </a:lnTo>
              <a:lnTo>
                <a:pt x="611355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E1284-80FB-436F-9958-0587A1ED99BA}">
      <dsp:nvSpPr>
        <dsp:cNvPr id="0" name=""/>
        <dsp:cNvSpPr/>
      </dsp:nvSpPr>
      <dsp:spPr>
        <a:xfrm>
          <a:off x="874544" y="990600"/>
          <a:ext cx="1222711" cy="375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5374" y="0"/>
              </a:lnTo>
              <a:lnTo>
                <a:pt x="1135374" y="375547"/>
              </a:lnTo>
              <a:lnTo>
                <a:pt x="1222711" y="3755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6E991-143C-4CAA-AB57-F373B978D074}">
      <dsp:nvSpPr>
        <dsp:cNvPr id="0" name=""/>
        <dsp:cNvSpPr/>
      </dsp:nvSpPr>
      <dsp:spPr>
        <a:xfrm>
          <a:off x="874544" y="944880"/>
          <a:ext cx="12227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22711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4A70B-80E0-4F70-9368-11178DAF8680}">
      <dsp:nvSpPr>
        <dsp:cNvPr id="0" name=""/>
        <dsp:cNvSpPr/>
      </dsp:nvSpPr>
      <dsp:spPr>
        <a:xfrm>
          <a:off x="874544" y="615052"/>
          <a:ext cx="1222711" cy="375547"/>
        </a:xfrm>
        <a:custGeom>
          <a:avLst/>
          <a:gdLst/>
          <a:ahLst/>
          <a:cxnLst/>
          <a:rect l="0" t="0" r="0" b="0"/>
          <a:pathLst>
            <a:path>
              <a:moveTo>
                <a:pt x="0" y="375547"/>
              </a:moveTo>
              <a:lnTo>
                <a:pt x="1135374" y="375547"/>
              </a:lnTo>
              <a:lnTo>
                <a:pt x="1135374" y="0"/>
              </a:lnTo>
              <a:lnTo>
                <a:pt x="122271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7E909-C4C7-4B39-BA9E-A381A29C5119}">
      <dsp:nvSpPr>
        <dsp:cNvPr id="0" name=""/>
        <dsp:cNvSpPr/>
      </dsp:nvSpPr>
      <dsp:spPr>
        <a:xfrm>
          <a:off x="1178" y="857411"/>
          <a:ext cx="873365" cy="26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Operator</a:t>
          </a:r>
          <a:endParaRPr lang="en-US" sz="1300" kern="1200" dirty="0"/>
        </a:p>
      </dsp:txBody>
      <dsp:txXfrm>
        <a:off x="1178" y="857411"/>
        <a:ext cx="873365" cy="266376"/>
      </dsp:txXfrm>
    </dsp:sp>
    <dsp:sp modelId="{3D0AE29B-A2B0-4BAD-955D-42FE3D85F74D}">
      <dsp:nvSpPr>
        <dsp:cNvPr id="0" name=""/>
        <dsp:cNvSpPr/>
      </dsp:nvSpPr>
      <dsp:spPr>
        <a:xfrm>
          <a:off x="2097255" y="481864"/>
          <a:ext cx="873365" cy="26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Transformer</a:t>
          </a:r>
          <a:endParaRPr lang="en-US" sz="1300" kern="1200" dirty="0"/>
        </a:p>
      </dsp:txBody>
      <dsp:txXfrm>
        <a:off x="2097255" y="481864"/>
        <a:ext cx="873365" cy="266376"/>
      </dsp:txXfrm>
    </dsp:sp>
    <dsp:sp modelId="{9A91E875-5B5B-47E1-881E-7B9EDB46A21B}">
      <dsp:nvSpPr>
        <dsp:cNvPr id="0" name=""/>
        <dsp:cNvSpPr/>
      </dsp:nvSpPr>
      <dsp:spPr>
        <a:xfrm>
          <a:off x="2097255" y="857411"/>
          <a:ext cx="873365" cy="26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Renderer</a:t>
          </a:r>
          <a:endParaRPr lang="en-US" sz="1300" kern="1200" dirty="0"/>
        </a:p>
      </dsp:txBody>
      <dsp:txXfrm>
        <a:off x="2097255" y="857411"/>
        <a:ext cx="873365" cy="266376"/>
      </dsp:txXfrm>
    </dsp:sp>
    <dsp:sp modelId="{5B315011-5308-4EE5-8812-06CB34E34DAA}">
      <dsp:nvSpPr>
        <dsp:cNvPr id="0" name=""/>
        <dsp:cNvSpPr/>
      </dsp:nvSpPr>
      <dsp:spPr>
        <a:xfrm>
          <a:off x="2097255" y="1232958"/>
          <a:ext cx="873365" cy="26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Mapper</a:t>
          </a:r>
          <a:endParaRPr lang="en-US" sz="1300" kern="1200" dirty="0"/>
        </a:p>
      </dsp:txBody>
      <dsp:txXfrm>
        <a:off x="2097255" y="1232958"/>
        <a:ext cx="873365" cy="266376"/>
      </dsp:txXfrm>
    </dsp:sp>
    <dsp:sp modelId="{E164D2F0-8F46-48A4-81D0-114D0E3FBD2D}">
      <dsp:nvSpPr>
        <dsp:cNvPr id="0" name=""/>
        <dsp:cNvSpPr/>
      </dsp:nvSpPr>
      <dsp:spPr>
        <a:xfrm>
          <a:off x="1049217" y="669638"/>
          <a:ext cx="873365" cy="26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Composite</a:t>
          </a:r>
          <a:endParaRPr lang="en-US" sz="1300" kern="1200" dirty="0"/>
        </a:p>
      </dsp:txBody>
      <dsp:txXfrm>
        <a:off x="1049217" y="669638"/>
        <a:ext cx="873365" cy="2663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7421B1-46C8-44C9-9E0A-132A5E67FC16}">
      <dsp:nvSpPr>
        <dsp:cNvPr id="0" name=""/>
        <dsp:cNvSpPr/>
      </dsp:nvSpPr>
      <dsp:spPr>
        <a:xfrm>
          <a:off x="1059494" y="0"/>
          <a:ext cx="863615" cy="863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Transform</a:t>
          </a:r>
          <a:endParaRPr lang="en-US" sz="1100" kern="1200" dirty="0"/>
        </a:p>
      </dsp:txBody>
      <dsp:txXfrm>
        <a:off x="1059494" y="0"/>
        <a:ext cx="863615" cy="863615"/>
      </dsp:txXfrm>
    </dsp:sp>
    <dsp:sp modelId="{4396757B-8936-4021-8FB7-98DB5091FD4C}">
      <dsp:nvSpPr>
        <dsp:cNvPr id="0" name=""/>
        <dsp:cNvSpPr/>
      </dsp:nvSpPr>
      <dsp:spPr>
        <a:xfrm rot="3600393">
          <a:off x="1697360" y="842670"/>
          <a:ext cx="230417" cy="291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3600393">
        <a:off x="1697360" y="842670"/>
        <a:ext cx="230417" cy="291470"/>
      </dsp:txXfrm>
    </dsp:sp>
    <dsp:sp modelId="{F042BFC1-1F36-4D75-BB95-ECBD383B7A3D}">
      <dsp:nvSpPr>
        <dsp:cNvPr id="0" name=""/>
        <dsp:cNvSpPr/>
      </dsp:nvSpPr>
      <dsp:spPr>
        <a:xfrm>
          <a:off x="1708548" y="1124490"/>
          <a:ext cx="863615" cy="863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Map</a:t>
          </a:r>
          <a:endParaRPr lang="en-US" sz="1100" kern="1200" dirty="0"/>
        </a:p>
      </dsp:txBody>
      <dsp:txXfrm>
        <a:off x="1708548" y="1124490"/>
        <a:ext cx="863615" cy="863615"/>
      </dsp:txXfrm>
    </dsp:sp>
    <dsp:sp modelId="{F670A87A-4E9E-4007-825D-91A1E2F80CAB}">
      <dsp:nvSpPr>
        <dsp:cNvPr id="0" name=""/>
        <dsp:cNvSpPr/>
      </dsp:nvSpPr>
      <dsp:spPr>
        <a:xfrm rot="10800000">
          <a:off x="1382679" y="1410563"/>
          <a:ext cx="230280" cy="291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382679" y="1410563"/>
        <a:ext cx="230280" cy="291470"/>
      </dsp:txXfrm>
    </dsp:sp>
    <dsp:sp modelId="{1865E463-484B-43E2-9D07-E98295AD91D3}">
      <dsp:nvSpPr>
        <dsp:cNvPr id="0" name=""/>
        <dsp:cNvSpPr/>
      </dsp:nvSpPr>
      <dsp:spPr>
        <a:xfrm>
          <a:off x="410440" y="1124490"/>
          <a:ext cx="863615" cy="863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Render</a:t>
          </a:r>
          <a:endParaRPr lang="en-US" sz="1100" kern="1200" dirty="0"/>
        </a:p>
      </dsp:txBody>
      <dsp:txXfrm>
        <a:off x="410440" y="1124490"/>
        <a:ext cx="863615" cy="863615"/>
      </dsp:txXfrm>
    </dsp:sp>
    <dsp:sp modelId="{87F4F813-CB00-429A-B37C-45526BEBFF2C}">
      <dsp:nvSpPr>
        <dsp:cNvPr id="0" name=""/>
        <dsp:cNvSpPr/>
      </dsp:nvSpPr>
      <dsp:spPr>
        <a:xfrm rot="17999607">
          <a:off x="1048307" y="853966"/>
          <a:ext cx="230417" cy="291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7999607">
        <a:off x="1048307" y="853966"/>
        <a:ext cx="230417" cy="2914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931892-25D7-458B-80FC-710B16C57B66}">
      <dsp:nvSpPr>
        <dsp:cNvPr id="0" name=""/>
        <dsp:cNvSpPr/>
      </dsp:nvSpPr>
      <dsp:spPr>
        <a:xfrm>
          <a:off x="874544" y="890294"/>
          <a:ext cx="611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0305"/>
              </a:moveTo>
              <a:lnTo>
                <a:pt x="611355" y="100305"/>
              </a:lnTo>
              <a:lnTo>
                <a:pt x="611355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E1284-80FB-436F-9958-0587A1ED99BA}">
      <dsp:nvSpPr>
        <dsp:cNvPr id="0" name=""/>
        <dsp:cNvSpPr/>
      </dsp:nvSpPr>
      <dsp:spPr>
        <a:xfrm>
          <a:off x="874544" y="990600"/>
          <a:ext cx="1222711" cy="375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5374" y="0"/>
              </a:lnTo>
              <a:lnTo>
                <a:pt x="1135374" y="375547"/>
              </a:lnTo>
              <a:lnTo>
                <a:pt x="1222711" y="3755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6E991-143C-4CAA-AB57-F373B978D074}">
      <dsp:nvSpPr>
        <dsp:cNvPr id="0" name=""/>
        <dsp:cNvSpPr/>
      </dsp:nvSpPr>
      <dsp:spPr>
        <a:xfrm>
          <a:off x="874544" y="944880"/>
          <a:ext cx="12227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22711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4A70B-80E0-4F70-9368-11178DAF8680}">
      <dsp:nvSpPr>
        <dsp:cNvPr id="0" name=""/>
        <dsp:cNvSpPr/>
      </dsp:nvSpPr>
      <dsp:spPr>
        <a:xfrm>
          <a:off x="874544" y="615052"/>
          <a:ext cx="1222711" cy="375547"/>
        </a:xfrm>
        <a:custGeom>
          <a:avLst/>
          <a:gdLst/>
          <a:ahLst/>
          <a:cxnLst/>
          <a:rect l="0" t="0" r="0" b="0"/>
          <a:pathLst>
            <a:path>
              <a:moveTo>
                <a:pt x="0" y="375547"/>
              </a:moveTo>
              <a:lnTo>
                <a:pt x="1135374" y="375547"/>
              </a:lnTo>
              <a:lnTo>
                <a:pt x="1135374" y="0"/>
              </a:lnTo>
              <a:lnTo>
                <a:pt x="122271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7E909-C4C7-4B39-BA9E-A381A29C5119}">
      <dsp:nvSpPr>
        <dsp:cNvPr id="0" name=""/>
        <dsp:cNvSpPr/>
      </dsp:nvSpPr>
      <dsp:spPr>
        <a:xfrm>
          <a:off x="1178" y="857411"/>
          <a:ext cx="873365" cy="26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Operator</a:t>
          </a:r>
          <a:endParaRPr lang="en-US" sz="1300" kern="1200" dirty="0"/>
        </a:p>
      </dsp:txBody>
      <dsp:txXfrm>
        <a:off x="1178" y="857411"/>
        <a:ext cx="873365" cy="266376"/>
      </dsp:txXfrm>
    </dsp:sp>
    <dsp:sp modelId="{3D0AE29B-A2B0-4BAD-955D-42FE3D85F74D}">
      <dsp:nvSpPr>
        <dsp:cNvPr id="0" name=""/>
        <dsp:cNvSpPr/>
      </dsp:nvSpPr>
      <dsp:spPr>
        <a:xfrm>
          <a:off x="2097255" y="481864"/>
          <a:ext cx="873365" cy="26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Transformer</a:t>
          </a:r>
          <a:endParaRPr lang="en-US" sz="1300" kern="1200" dirty="0"/>
        </a:p>
      </dsp:txBody>
      <dsp:txXfrm>
        <a:off x="2097255" y="481864"/>
        <a:ext cx="873365" cy="266376"/>
      </dsp:txXfrm>
    </dsp:sp>
    <dsp:sp modelId="{9A91E875-5B5B-47E1-881E-7B9EDB46A21B}">
      <dsp:nvSpPr>
        <dsp:cNvPr id="0" name=""/>
        <dsp:cNvSpPr/>
      </dsp:nvSpPr>
      <dsp:spPr>
        <a:xfrm>
          <a:off x="2097255" y="857411"/>
          <a:ext cx="873365" cy="26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Renderer</a:t>
          </a:r>
          <a:endParaRPr lang="en-US" sz="1300" kern="1200" dirty="0"/>
        </a:p>
      </dsp:txBody>
      <dsp:txXfrm>
        <a:off x="2097255" y="857411"/>
        <a:ext cx="873365" cy="266376"/>
      </dsp:txXfrm>
    </dsp:sp>
    <dsp:sp modelId="{5B315011-5308-4EE5-8812-06CB34E34DAA}">
      <dsp:nvSpPr>
        <dsp:cNvPr id="0" name=""/>
        <dsp:cNvSpPr/>
      </dsp:nvSpPr>
      <dsp:spPr>
        <a:xfrm>
          <a:off x="2097255" y="1232958"/>
          <a:ext cx="873365" cy="26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Mapper</a:t>
          </a:r>
          <a:endParaRPr lang="en-US" sz="1300" kern="1200" dirty="0"/>
        </a:p>
      </dsp:txBody>
      <dsp:txXfrm>
        <a:off x="2097255" y="1232958"/>
        <a:ext cx="873365" cy="266376"/>
      </dsp:txXfrm>
    </dsp:sp>
    <dsp:sp modelId="{E164D2F0-8F46-48A4-81D0-114D0E3FBD2D}">
      <dsp:nvSpPr>
        <dsp:cNvPr id="0" name=""/>
        <dsp:cNvSpPr/>
      </dsp:nvSpPr>
      <dsp:spPr>
        <a:xfrm>
          <a:off x="1049217" y="669638"/>
          <a:ext cx="873365" cy="26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Composite</a:t>
          </a:r>
          <a:endParaRPr lang="en-US" sz="1300" kern="1200" dirty="0"/>
        </a:p>
      </dsp:txBody>
      <dsp:txXfrm>
        <a:off x="1049217" y="669638"/>
        <a:ext cx="873365" cy="2663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7421B1-46C8-44C9-9E0A-132A5E67FC16}">
      <dsp:nvSpPr>
        <dsp:cNvPr id="0" name=""/>
        <dsp:cNvSpPr/>
      </dsp:nvSpPr>
      <dsp:spPr>
        <a:xfrm>
          <a:off x="1059494" y="0"/>
          <a:ext cx="863615" cy="863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Transform</a:t>
          </a:r>
          <a:endParaRPr lang="en-US" sz="1100" kern="1200" dirty="0"/>
        </a:p>
      </dsp:txBody>
      <dsp:txXfrm>
        <a:off x="1059494" y="0"/>
        <a:ext cx="863615" cy="863615"/>
      </dsp:txXfrm>
    </dsp:sp>
    <dsp:sp modelId="{4396757B-8936-4021-8FB7-98DB5091FD4C}">
      <dsp:nvSpPr>
        <dsp:cNvPr id="0" name=""/>
        <dsp:cNvSpPr/>
      </dsp:nvSpPr>
      <dsp:spPr>
        <a:xfrm rot="3600393">
          <a:off x="1697360" y="842670"/>
          <a:ext cx="230417" cy="291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3600393">
        <a:off x="1697360" y="842670"/>
        <a:ext cx="230417" cy="291470"/>
      </dsp:txXfrm>
    </dsp:sp>
    <dsp:sp modelId="{F042BFC1-1F36-4D75-BB95-ECBD383B7A3D}">
      <dsp:nvSpPr>
        <dsp:cNvPr id="0" name=""/>
        <dsp:cNvSpPr/>
      </dsp:nvSpPr>
      <dsp:spPr>
        <a:xfrm>
          <a:off x="1708548" y="1124490"/>
          <a:ext cx="863615" cy="863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Map</a:t>
          </a:r>
          <a:endParaRPr lang="en-US" sz="1100" kern="1200" dirty="0"/>
        </a:p>
      </dsp:txBody>
      <dsp:txXfrm>
        <a:off x="1708548" y="1124490"/>
        <a:ext cx="863615" cy="863615"/>
      </dsp:txXfrm>
    </dsp:sp>
    <dsp:sp modelId="{F670A87A-4E9E-4007-825D-91A1E2F80CAB}">
      <dsp:nvSpPr>
        <dsp:cNvPr id="0" name=""/>
        <dsp:cNvSpPr/>
      </dsp:nvSpPr>
      <dsp:spPr>
        <a:xfrm rot="10800000">
          <a:off x="1382679" y="1410563"/>
          <a:ext cx="230280" cy="291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382679" y="1410563"/>
        <a:ext cx="230280" cy="291470"/>
      </dsp:txXfrm>
    </dsp:sp>
    <dsp:sp modelId="{1865E463-484B-43E2-9D07-E98295AD91D3}">
      <dsp:nvSpPr>
        <dsp:cNvPr id="0" name=""/>
        <dsp:cNvSpPr/>
      </dsp:nvSpPr>
      <dsp:spPr>
        <a:xfrm>
          <a:off x="410440" y="1124490"/>
          <a:ext cx="863615" cy="863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Render</a:t>
          </a:r>
          <a:endParaRPr lang="en-US" sz="1100" kern="1200" dirty="0"/>
        </a:p>
      </dsp:txBody>
      <dsp:txXfrm>
        <a:off x="410440" y="1124490"/>
        <a:ext cx="863615" cy="863615"/>
      </dsp:txXfrm>
    </dsp:sp>
    <dsp:sp modelId="{87F4F813-CB00-429A-B37C-45526BEBFF2C}">
      <dsp:nvSpPr>
        <dsp:cNvPr id="0" name=""/>
        <dsp:cNvSpPr/>
      </dsp:nvSpPr>
      <dsp:spPr>
        <a:xfrm rot="17999607">
          <a:off x="1048307" y="853966"/>
          <a:ext cx="230417" cy="291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7999607">
        <a:off x="1048307" y="853966"/>
        <a:ext cx="230417" cy="291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6E0D0-8A8B-4762-B0AF-247C0366CFB0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1BF8C-75A2-4658-A0A0-9F314A751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132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BF8C-75A2-4658-A0A0-9F314A751C8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3649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BF8C-75A2-4658-A0A0-9F314A751C8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3649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BF8C-75A2-4658-A0A0-9F314A751C8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098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838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622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963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458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042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562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98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405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1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860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320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7FE89-AB24-4B9C-9B51-BDD10D398A14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8842-3242-4069-AA2A-8D0BBF4F8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612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jpeg"/><Relationship Id="rId12" Type="http://schemas.openxmlformats.org/officeDocument/2006/relationships/diagramData" Target="../diagrams/data2.xml"/><Relationship Id="rId13" Type="http://schemas.openxmlformats.org/officeDocument/2006/relationships/diagramLayout" Target="../diagrams/layout2.xml"/><Relationship Id="rId14" Type="http://schemas.openxmlformats.org/officeDocument/2006/relationships/diagramQuickStyle" Target="../diagrams/quickStyle2.xml"/><Relationship Id="rId15" Type="http://schemas.openxmlformats.org/officeDocument/2006/relationships/diagramColors" Target="../diagrams/colors2.xml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jpeg"/><Relationship Id="rId12" Type="http://schemas.openxmlformats.org/officeDocument/2006/relationships/diagramData" Target="../diagrams/data4.xml"/><Relationship Id="rId13" Type="http://schemas.openxmlformats.org/officeDocument/2006/relationships/diagramLayout" Target="../diagrams/layout4.xml"/><Relationship Id="rId14" Type="http://schemas.openxmlformats.org/officeDocument/2006/relationships/diagramQuickStyle" Target="../diagrams/quickStyle4.xml"/><Relationship Id="rId15" Type="http://schemas.openxmlformats.org/officeDocument/2006/relationships/diagramColors" Target="../diagrams/colors4.xml"/><Relationship Id="rId16" Type="http://schemas.microsoft.com/office/2007/relationships/diagramDrawing" Target="../diagrams/drawing4.xml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/>
              <a:t>Semantically Bridging Giovanni Data </a:t>
            </a:r>
            <a:r>
              <a:rPr lang="en-US" dirty="0" smtClean="0"/>
              <a:t>with </a:t>
            </a:r>
            <a:r>
              <a:rPr lang="en-US" dirty="0"/>
              <a:t>Visualization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14800"/>
            <a:ext cx="2119311" cy="174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94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800600"/>
            <a:ext cx="8382000" cy="152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SemWeb</a:t>
            </a:r>
            <a:r>
              <a:rPr lang="en-US" dirty="0" smtClean="0"/>
              <a:t> and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Semantic Web</a:t>
            </a:r>
            <a:r>
              <a:rPr lang="en-US" sz="2800" dirty="0" smtClean="0"/>
              <a:t>: "web of data" that facilitates machine understanding of semantics</a:t>
            </a:r>
            <a:endParaRPr lang="en-US" sz="2800" baseline="30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000" dirty="0" smtClean="0"/>
              <a:t>Ontologies: represent relationships within a domain</a:t>
            </a:r>
          </a:p>
          <a:p>
            <a:pPr lvl="1"/>
            <a:r>
              <a:rPr lang="en-US" sz="2000" dirty="0" smtClean="0"/>
              <a:t>Reasoning: deriving additional relationships from asserted</a:t>
            </a:r>
          </a:p>
          <a:p>
            <a:r>
              <a:rPr lang="en-US" sz="2800" b="1" dirty="0" smtClean="0"/>
              <a:t>Visualization: </a:t>
            </a:r>
            <a:r>
              <a:rPr lang="en-US" sz="2800" dirty="0" smtClean="0"/>
              <a:t>translating information into meaningful graphical presentations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75494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VisKo</a:t>
            </a:r>
            <a:r>
              <a:rPr lang="en-US" sz="2800" dirty="0" smtClean="0"/>
              <a:t> </a:t>
            </a:r>
            <a:r>
              <a:rPr lang="en-US" sz="2800" dirty="0"/>
              <a:t>is a framework that leverages the semantic Web to automate visualization</a:t>
            </a:r>
          </a:p>
          <a:p>
            <a:pPr lvl="1"/>
            <a:r>
              <a:rPr lang="en-US" sz="2000" dirty="0"/>
              <a:t>Vis process construction</a:t>
            </a:r>
          </a:p>
          <a:p>
            <a:pPr lvl="1"/>
            <a:r>
              <a:rPr lang="en-US" sz="2000" dirty="0"/>
              <a:t>Vis process </a:t>
            </a:r>
            <a:r>
              <a:rPr lang="en-US" sz="2000" dirty="0" smtClean="0"/>
              <a:t>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796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3859428"/>
              </p:ext>
            </p:extLst>
          </p:nvPr>
        </p:nvGraphicFramePr>
        <p:xfrm>
          <a:off x="3200400" y="1295400"/>
          <a:ext cx="2971800" cy="1981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Linking Data with Visualization (VisKo)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1673" y="2590800"/>
            <a:ext cx="1546127" cy="863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0"/>
            <a:ext cx="1340757" cy="1032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81600"/>
            <a:ext cx="1251477" cy="843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Nicholas\AppData\Local\Microsoft\Windows\Temporary Internet Files\Content.IE5\550FABXH\MP900309271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170" y="3886200"/>
            <a:ext cx="1326230" cy="127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2819400" y="1371600"/>
            <a:ext cx="3810000" cy="513837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74073" y="3048000"/>
            <a:ext cx="351212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VisKo infers </a:t>
            </a:r>
            <a:r>
              <a:rPr lang="en-US" dirty="0" smtClean="0"/>
              <a:t>relationships </a:t>
            </a:r>
            <a:r>
              <a:rPr lang="en-US" dirty="0"/>
              <a:t>between data and visualization processes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5741269"/>
              </p:ext>
            </p:extLst>
          </p:nvPr>
        </p:nvGraphicFramePr>
        <p:xfrm>
          <a:off x="3189595" y="3200400"/>
          <a:ext cx="2982605" cy="198840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29000" y="2450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Vis. Ontology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5117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Vis. Pipeline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240460" y="5715000"/>
            <a:ext cx="30079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VisKo infers sequences of vis. operators (i.e. pipeline)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1828800" y="4114800"/>
            <a:ext cx="1905000" cy="272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28600" y="5232737"/>
            <a:ext cx="169868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Giovanni Data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467600" y="6096000"/>
            <a:ext cx="154620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Visualizations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8194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VisKo</a:t>
            </a:r>
            <a:endParaRPr lang="en-US" b="1" dirty="0"/>
          </a:p>
        </p:txBody>
      </p:sp>
      <p:sp>
        <p:nvSpPr>
          <p:cNvPr id="35" name="Right Arrow 34"/>
          <p:cNvSpPr/>
          <p:nvPr/>
        </p:nvSpPr>
        <p:spPr>
          <a:xfrm>
            <a:off x="5791200" y="4267200"/>
            <a:ext cx="1679249" cy="272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20114777">
            <a:off x="5593112" y="3379987"/>
            <a:ext cx="1905000" cy="272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037218">
            <a:off x="5797006" y="5114894"/>
            <a:ext cx="1825829" cy="258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996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5629076"/>
              </p:ext>
            </p:extLst>
          </p:nvPr>
        </p:nvGraphicFramePr>
        <p:xfrm>
          <a:off x="3200400" y="1295400"/>
          <a:ext cx="2971800" cy="1981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1673" y="2590800"/>
            <a:ext cx="1546127" cy="863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0"/>
            <a:ext cx="1340757" cy="1032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81600"/>
            <a:ext cx="1251477" cy="843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Nicholas\AppData\Local\Microsoft\Windows\Temporary Internet Files\Content.IE5\550FABXH\MP900309271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170" y="3886200"/>
            <a:ext cx="1326230" cy="127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2819400" y="1371600"/>
            <a:ext cx="3810000" cy="513837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1364211"/>
              </p:ext>
            </p:extLst>
          </p:nvPr>
        </p:nvGraphicFramePr>
        <p:xfrm>
          <a:off x="3189595" y="3200400"/>
          <a:ext cx="2982605" cy="198840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29000" y="2450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Vis. Ontology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5117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Vis. Pipeline</a:t>
            </a:r>
            <a:endParaRPr lang="en-US" b="1" dirty="0"/>
          </a:p>
        </p:txBody>
      </p:sp>
      <p:sp>
        <p:nvSpPr>
          <p:cNvPr id="18" name="Right Arrow 17"/>
          <p:cNvSpPr/>
          <p:nvPr/>
        </p:nvSpPr>
        <p:spPr>
          <a:xfrm>
            <a:off x="1828800" y="4114800"/>
            <a:ext cx="1905000" cy="272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28600" y="5232737"/>
            <a:ext cx="169868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Giovanni Data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467600" y="6096000"/>
            <a:ext cx="154620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Visualizations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8194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VisKo</a:t>
            </a:r>
            <a:endParaRPr lang="en-US" b="1" dirty="0"/>
          </a:p>
        </p:txBody>
      </p:sp>
      <p:sp>
        <p:nvSpPr>
          <p:cNvPr id="35" name="Right Arrow 34"/>
          <p:cNvSpPr/>
          <p:nvPr/>
        </p:nvSpPr>
        <p:spPr>
          <a:xfrm>
            <a:off x="5791200" y="4267200"/>
            <a:ext cx="1679249" cy="272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20114777">
            <a:off x="5593112" y="3379987"/>
            <a:ext cx="1905000" cy="272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037218">
            <a:off x="5797006" y="5114894"/>
            <a:ext cx="1825829" cy="258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785207" cy="5486400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 descr="C:\Users\Nicholas\AppData\Local\Microsoft\Windows\Temporary Internet Files\Content.IE5\J1PNEN37\MC900431512[1]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8507" y="3842507"/>
            <a:ext cx="1186693" cy="118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Nicholas\AppData\Local\Microsoft\Windows\Temporary Internet Files\Content.IE5\J1PNEN37\MC900431512[1]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862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228601" y="1556266"/>
            <a:ext cx="3505200" cy="1795799"/>
          </a:xfrm>
          <a:prstGeom prst="wedgeRoundRectCallout">
            <a:avLst>
              <a:gd name="adj1" fmla="val 23176"/>
              <a:gd name="adj2" fmla="val 7571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How can we characterize new data so that VisKo can understand it and link it to visualization processes?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4800599" y="1552168"/>
            <a:ext cx="4070877" cy="1795799"/>
          </a:xfrm>
          <a:prstGeom prst="wedgeRoundRectCallout">
            <a:avLst>
              <a:gd name="adj1" fmla="val -49367"/>
              <a:gd name="adj2" fmla="val 806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kinds of services do we need to register with VisKo to support the visualization scenarios associated with new data?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249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Data is matched up with visualization processes at logical levels (i.e., ontologies)</a:t>
            </a:r>
          </a:p>
          <a:p>
            <a:pPr lvl="1"/>
            <a:r>
              <a:rPr lang="en-US" sz="2000" dirty="0" smtClean="0"/>
              <a:t>No </a:t>
            </a:r>
            <a:r>
              <a:rPr lang="en-US" sz="2000" b="1" i="1" dirty="0" smtClean="0"/>
              <a:t>hard-coded</a:t>
            </a:r>
            <a:r>
              <a:rPr lang="en-US" sz="2000" dirty="0" smtClean="0"/>
              <a:t> relationships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emantic Web automatically infers relationships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lug and play environment</a:t>
            </a:r>
          </a:p>
          <a:p>
            <a:r>
              <a:rPr lang="en-US" sz="2800" dirty="0"/>
              <a:t>Requires </a:t>
            </a:r>
            <a:r>
              <a:rPr lang="en-US" sz="2800" dirty="0" smtClean="0"/>
              <a:t>semantic characterization </a:t>
            </a:r>
            <a:r>
              <a:rPr lang="en-US" sz="2800" dirty="0"/>
              <a:t>of data</a:t>
            </a:r>
          </a:p>
          <a:p>
            <a:pPr lvl="1"/>
            <a:r>
              <a:rPr lang="en-US" sz="2000" dirty="0" smtClean="0"/>
              <a:t>Formats</a:t>
            </a:r>
            <a:r>
              <a:rPr lang="en-US" sz="2000" dirty="0"/>
              <a:t> </a:t>
            </a:r>
            <a:r>
              <a:rPr lang="en-US" sz="2000" dirty="0" smtClean="0"/>
              <a:t>and Types defined in Proof Markup Language (PML) </a:t>
            </a:r>
          </a:p>
          <a:p>
            <a:r>
              <a:rPr lang="en-US" sz="2800" dirty="0" smtClean="0"/>
              <a:t>Requires characterization of vis. services</a:t>
            </a:r>
          </a:p>
          <a:p>
            <a:pPr lvl="1"/>
            <a:r>
              <a:rPr lang="en-US" sz="2000" dirty="0" smtClean="0"/>
              <a:t>Input/output formats</a:t>
            </a:r>
          </a:p>
          <a:p>
            <a:pPr lvl="1"/>
            <a:r>
              <a:rPr lang="en-US" sz="2000" dirty="0" smtClean="0"/>
              <a:t>Description of output views (i.e. isolines/surfaces)</a:t>
            </a:r>
          </a:p>
          <a:p>
            <a:pPr lvl="1"/>
            <a:r>
              <a:rPr lang="en-US" sz="2000" dirty="0" smtClean="0"/>
              <a:t>Characterization encoded in VisKo Description Language (VisKo-DL)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190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Target GES DISC Giovanni?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Giovanni vis. </a:t>
            </a:r>
            <a:r>
              <a:rPr lang="en-US" sz="3000" dirty="0"/>
              <a:t>m</a:t>
            </a:r>
            <a:r>
              <a:rPr lang="en-US" sz="3000" dirty="0" smtClean="0"/>
              <a:t>odule does not have reusable knowledge about: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conceptual relationships between data and visualization </a:t>
            </a:r>
            <a:r>
              <a:rPr lang="en-US" sz="2200" dirty="0" smtClean="0"/>
              <a:t>processes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structure and semantics of </a:t>
            </a:r>
            <a:r>
              <a:rPr lang="en-US" sz="2200" dirty="0" smtClean="0"/>
              <a:t>data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visualization process  as sets of reusable </a:t>
            </a:r>
            <a:r>
              <a:rPr lang="en-US" sz="2200" dirty="0" smtClean="0"/>
              <a:t>service chains (i.e. pipelines)</a:t>
            </a:r>
            <a:endParaRPr lang="en-US" sz="2200" dirty="0"/>
          </a:p>
          <a:p>
            <a:r>
              <a:rPr lang="en-US" sz="3000" dirty="0"/>
              <a:t>Consequently, </a:t>
            </a:r>
            <a:r>
              <a:rPr lang="en-US" sz="3000" dirty="0" smtClean="0"/>
              <a:t>vis. </a:t>
            </a:r>
            <a:r>
              <a:rPr lang="en-US" sz="3000" dirty="0"/>
              <a:t>module may not be easily adapted to new </a:t>
            </a:r>
            <a:r>
              <a:rPr lang="en-US" sz="3000" dirty="0" smtClean="0"/>
              <a:t>scenarios </a:t>
            </a:r>
            <a:r>
              <a:rPr lang="en-US" sz="3000" dirty="0"/>
              <a:t>because of:</a:t>
            </a:r>
          </a:p>
          <a:p>
            <a:pPr lvl="1"/>
            <a:r>
              <a:rPr lang="en-US" sz="2200" dirty="0"/>
              <a:t>Hard coded relationships between data and </a:t>
            </a:r>
            <a:r>
              <a:rPr lang="en-US" sz="2200" dirty="0" smtClean="0"/>
              <a:t>vis.</a:t>
            </a:r>
          </a:p>
          <a:p>
            <a:pPr lvl="1"/>
            <a:r>
              <a:rPr lang="en-US" sz="2200" dirty="0" smtClean="0"/>
              <a:t>Regards </a:t>
            </a:r>
            <a:r>
              <a:rPr lang="en-US" sz="2200" dirty="0"/>
              <a:t>for data as holistic </a:t>
            </a:r>
            <a:r>
              <a:rPr lang="en-US" sz="2200" dirty="0" smtClean="0"/>
              <a:t>entities</a:t>
            </a:r>
          </a:p>
          <a:p>
            <a:pPr lvl="1"/>
            <a:r>
              <a:rPr lang="en-US" sz="2200" dirty="0" smtClean="0"/>
              <a:t>Consolidation </a:t>
            </a:r>
            <a:r>
              <a:rPr lang="en-US" sz="2200" dirty="0"/>
              <a:t>of entire visualization processes into single “black-box” </a:t>
            </a:r>
            <a:r>
              <a:rPr lang="en-US" sz="2200" dirty="0" smtClean="0"/>
              <a:t>services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1162050" y="5500300"/>
            <a:ext cx="6934200" cy="9402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5486400"/>
            <a:ext cx="6953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VisKo can address these concerns and enable a true plug and play visualization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097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Giovanni-VisKo Integration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534400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Understand how to characterize Giovanni data</a:t>
            </a:r>
            <a:endParaRPr lang="en-US" sz="2400" dirty="0" smtClean="0"/>
          </a:p>
          <a:p>
            <a:pPr lvl="1"/>
            <a:r>
              <a:rPr lang="en-US" sz="2000" dirty="0" smtClean="0"/>
              <a:t>What information can we leverage from Giovanni?</a:t>
            </a:r>
          </a:p>
          <a:p>
            <a:pPr lvl="1"/>
            <a:r>
              <a:rPr lang="en-US" sz="2000" dirty="0" smtClean="0"/>
              <a:t>Is there any meta-data logged by the system?</a:t>
            </a:r>
          </a:p>
          <a:p>
            <a:pPr lvl="1"/>
            <a:r>
              <a:rPr lang="en-US" sz="2000" dirty="0" smtClean="0"/>
              <a:t>What does Giovanni currently use?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Understand what is missing in VisKo</a:t>
            </a:r>
          </a:p>
          <a:p>
            <a:pPr lvl="1"/>
            <a:r>
              <a:rPr lang="en-US" sz="2000" dirty="0" smtClean="0"/>
              <a:t>Does it have the right visualization services registered?</a:t>
            </a:r>
          </a:p>
          <a:p>
            <a:pPr lvl="1"/>
            <a:r>
              <a:rPr lang="en-US" sz="2000" dirty="0" smtClean="0"/>
              <a:t>Does it generate the visualization at the quality expected by Giovanni</a:t>
            </a:r>
            <a:endParaRPr lang="en-US" sz="2000" dirty="0"/>
          </a:p>
          <a:p>
            <a:pPr lvl="1"/>
            <a:endParaRPr lang="en-US" sz="2800" dirty="0" smtClean="0"/>
          </a:p>
          <a:p>
            <a:r>
              <a:rPr lang="en-US" sz="2800" dirty="0" smtClean="0"/>
              <a:t>Understand how Giovanni provenance can be propagated through the visualization process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999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Giovanni-VisKo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Data characterization:</a:t>
            </a:r>
          </a:p>
          <a:p>
            <a:pPr lvl="1"/>
            <a:r>
              <a:rPr lang="en-US" sz="2000" dirty="0" smtClean="0"/>
              <a:t>Identified data </a:t>
            </a:r>
            <a:r>
              <a:rPr lang="en-US" sz="2000" dirty="0"/>
              <a:t>formats and semantic types from </a:t>
            </a:r>
            <a:r>
              <a:rPr lang="en-US" sz="2000" dirty="0" smtClean="0"/>
              <a:t>XML lineage </a:t>
            </a:r>
            <a:endParaRPr lang="en-US" sz="2000" b="1" dirty="0"/>
          </a:p>
          <a:p>
            <a:pPr lvl="1"/>
            <a:r>
              <a:rPr lang="en-US" sz="2000" b="1" dirty="0"/>
              <a:t>&lt;output type="</a:t>
            </a:r>
            <a:r>
              <a:rPr lang="en-US" sz="2000" b="1" dirty="0" err="1"/>
              <a:t>netCDF</a:t>
            </a:r>
            <a:r>
              <a:rPr lang="en-US" sz="2000" b="1" dirty="0"/>
              <a:t>”&gt;</a:t>
            </a:r>
            <a:r>
              <a:rPr lang="en-US" sz="2000" dirty="0"/>
              <a:t>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 err="1"/>
              <a:t>PMLP:Format</a:t>
            </a:r>
            <a:endParaRPr lang="en-US" sz="2000" dirty="0"/>
          </a:p>
          <a:p>
            <a:pPr lvl="1"/>
            <a:r>
              <a:rPr lang="en-US" sz="2000" b="1" dirty="0"/>
              <a:t>&lt;input- name="D1"&gt;MYD04_L2.051:AOD0470corr-l:medn&gt;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 err="1" smtClean="0"/>
              <a:t>PMLP:Information</a:t>
            </a:r>
            <a:endParaRPr lang="en-US" sz="2000" dirty="0" smtClean="0"/>
          </a:p>
          <a:p>
            <a:r>
              <a:rPr lang="en-US" sz="2800" dirty="0" smtClean="0"/>
              <a:t>Registered </a:t>
            </a:r>
            <a:r>
              <a:rPr lang="en-US" sz="2800" dirty="0"/>
              <a:t>NCL Services:</a:t>
            </a:r>
            <a:endParaRPr lang="en-US" sz="2000" dirty="0"/>
          </a:p>
          <a:p>
            <a:pPr lvl="1"/>
            <a:r>
              <a:rPr lang="en-US" sz="2000" b="1" dirty="0"/>
              <a:t>gsn_csm_xy2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to render Aerostat time series</a:t>
            </a:r>
            <a:endParaRPr lang="en-US" sz="2000" dirty="0"/>
          </a:p>
          <a:p>
            <a:pPr lvl="1"/>
            <a:r>
              <a:rPr lang="en-US" sz="2000" b="1" dirty="0" err="1"/>
              <a:t>gsn_csm_contour_map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to render brightness-temperature </a:t>
            </a:r>
            <a:r>
              <a:rPr lang="en-US" sz="2000" dirty="0" smtClean="0">
                <a:sym typeface="Wingdings" pitchFamily="2" charset="2"/>
              </a:rPr>
              <a:t>data</a:t>
            </a:r>
          </a:p>
          <a:p>
            <a:r>
              <a:rPr lang="en-US" sz="2800" dirty="0"/>
              <a:t>Provenance:</a:t>
            </a:r>
          </a:p>
          <a:p>
            <a:pPr lvl="1"/>
            <a:r>
              <a:rPr lang="en-US" sz="2000" dirty="0"/>
              <a:t>Developed module to translate Giovanni XML lineage to PML</a:t>
            </a:r>
          </a:p>
          <a:p>
            <a:pPr lvl="1"/>
            <a:r>
              <a:rPr lang="en-US" sz="2000" dirty="0"/>
              <a:t>Linked Giovanni data PML to VisKo visualization </a:t>
            </a:r>
            <a:r>
              <a:rPr lang="en-US" sz="2000" dirty="0" smtClean="0"/>
              <a:t>PML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078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Giovanni itself was not infused with VisKo:</a:t>
            </a:r>
          </a:p>
          <a:p>
            <a:pPr lvl="1"/>
            <a:r>
              <a:rPr lang="en-US" sz="2000" dirty="0" smtClean="0"/>
              <a:t>We linked the data but Giovanni is not forwarding requests to VisKo</a:t>
            </a:r>
          </a:p>
          <a:p>
            <a:pPr lvl="1"/>
            <a:r>
              <a:rPr lang="en-US" sz="2000" dirty="0" smtClean="0"/>
              <a:t>PML descriptions of Giovanni data service as the link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emonstrated VisKo is a viable option for replacing Giovanni vis.</a:t>
            </a:r>
          </a:p>
          <a:p>
            <a:pPr lvl="1"/>
            <a:endParaRPr lang="en-US" sz="2000" dirty="0" smtClean="0"/>
          </a:p>
          <a:p>
            <a:r>
              <a:rPr lang="en-US" sz="2800" dirty="0" smtClean="0"/>
              <a:t>We can characterize data beyond </a:t>
            </a:r>
            <a:r>
              <a:rPr lang="en-US" sz="2800" b="1" i="1" dirty="0" smtClean="0"/>
              <a:t>type</a:t>
            </a:r>
            <a:r>
              <a:rPr lang="en-US" sz="2800" dirty="0" smtClean="0"/>
              <a:t> and </a:t>
            </a:r>
            <a:r>
              <a:rPr lang="en-US" sz="2800" b="1" i="1" dirty="0" smtClean="0"/>
              <a:t>format</a:t>
            </a:r>
          </a:p>
          <a:p>
            <a:pPr lvl="1"/>
            <a:r>
              <a:rPr lang="en-US" sz="2000" dirty="0" smtClean="0"/>
              <a:t>Dimensionality, continuous vs. discrete</a:t>
            </a:r>
          </a:p>
          <a:p>
            <a:pPr lvl="1"/>
            <a:r>
              <a:rPr lang="en-US" sz="2000" dirty="0" smtClean="0"/>
              <a:t>Need more expressive language than PML (i.e., custom data ontology) </a:t>
            </a:r>
          </a:p>
          <a:p>
            <a:endParaRPr lang="en-US" sz="2800" dirty="0" smtClean="0"/>
          </a:p>
          <a:p>
            <a:r>
              <a:rPr lang="en-US" sz="2800" dirty="0" smtClean="0"/>
              <a:t>Need to present PML along with plots to users</a:t>
            </a:r>
          </a:p>
          <a:p>
            <a:pPr lvl="1"/>
            <a:r>
              <a:rPr lang="en-US" sz="2000" dirty="0" smtClean="0"/>
              <a:t>Our new PML describes both Giovanni data processing and VisKo vis.</a:t>
            </a:r>
          </a:p>
          <a:p>
            <a:pPr lvl="1"/>
            <a:r>
              <a:rPr lang="en-US" sz="2000" dirty="0" smtClean="0"/>
              <a:t>Need to determine what are the relevant aspects to be presented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732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608</Words>
  <Application>Microsoft Macintosh PowerPoint</Application>
  <PresentationFormat>On-screen Show (4:3)</PresentationFormat>
  <Paragraphs>100</Paragraphs>
  <Slides>9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Semantically Bridging Giovanni Data with Visualization</vt:lpstr>
      <vt:lpstr>SemWeb and Visualization</vt:lpstr>
      <vt:lpstr>Linking Data with Visualization (VisKo)</vt:lpstr>
      <vt:lpstr>Challenges</vt:lpstr>
      <vt:lpstr>Benefits and Requirements</vt:lpstr>
      <vt:lpstr>Why Target GES DISC Giovanni?</vt:lpstr>
      <vt:lpstr>Giovanni-VisKo Integration Method</vt:lpstr>
      <vt:lpstr>Giovanni-VisKo Results</vt:lpstr>
      <vt:lpstr>Conclusions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</dc:creator>
  <cp:lastModifiedBy>ODIN</cp:lastModifiedBy>
  <cp:revision>168</cp:revision>
  <dcterms:created xsi:type="dcterms:W3CDTF">2011-09-07T16:59:55Z</dcterms:created>
  <dcterms:modified xsi:type="dcterms:W3CDTF">2011-09-07T17:00:28Z</dcterms:modified>
</cp:coreProperties>
</file>